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4"/>
  </p:notesMasterIdLst>
  <p:sldIdLst>
    <p:sldId id="256" r:id="rId2"/>
    <p:sldId id="257" r:id="rId3"/>
    <p:sldId id="258" r:id="rId4"/>
    <p:sldId id="259" r:id="rId5"/>
    <p:sldId id="414" r:id="rId6"/>
    <p:sldId id="262" r:id="rId7"/>
    <p:sldId id="263" r:id="rId8"/>
    <p:sldId id="264" r:id="rId9"/>
    <p:sldId id="265" r:id="rId10"/>
    <p:sldId id="266" r:id="rId11"/>
    <p:sldId id="267" r:id="rId12"/>
    <p:sldId id="415" r:id="rId13"/>
    <p:sldId id="268" r:id="rId14"/>
    <p:sldId id="270" r:id="rId15"/>
    <p:sldId id="271" r:id="rId16"/>
    <p:sldId id="272" r:id="rId17"/>
    <p:sldId id="273" r:id="rId18"/>
    <p:sldId id="277" r:id="rId19"/>
    <p:sldId id="278" r:id="rId20"/>
    <p:sldId id="279" r:id="rId21"/>
    <p:sldId id="280" r:id="rId22"/>
    <p:sldId id="291" r:id="rId23"/>
    <p:sldId id="292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420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6" r:id="rId42"/>
    <p:sldId id="317" r:id="rId43"/>
    <p:sldId id="318" r:id="rId44"/>
    <p:sldId id="319" r:id="rId45"/>
    <p:sldId id="320" r:id="rId46"/>
    <p:sldId id="321" r:id="rId47"/>
    <p:sldId id="293" r:id="rId48"/>
    <p:sldId id="322" r:id="rId49"/>
    <p:sldId id="323" r:id="rId50"/>
    <p:sldId id="328" r:id="rId51"/>
    <p:sldId id="327" r:id="rId52"/>
    <p:sldId id="281" r:id="rId53"/>
    <p:sldId id="282" r:id="rId54"/>
    <p:sldId id="283" r:id="rId55"/>
    <p:sldId id="284" r:id="rId56"/>
    <p:sldId id="285" r:id="rId57"/>
    <p:sldId id="286" r:id="rId58"/>
    <p:sldId id="287" r:id="rId59"/>
    <p:sldId id="288" r:id="rId60"/>
    <p:sldId id="289" r:id="rId61"/>
    <p:sldId id="290" r:id="rId62"/>
    <p:sldId id="329" r:id="rId63"/>
    <p:sldId id="416" r:id="rId64"/>
    <p:sldId id="330" r:id="rId65"/>
    <p:sldId id="417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4" r:id="rId77"/>
    <p:sldId id="343" r:id="rId78"/>
    <p:sldId id="342" r:id="rId79"/>
    <p:sldId id="345" r:id="rId80"/>
    <p:sldId id="346" r:id="rId81"/>
    <p:sldId id="419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9" r:id="rId113"/>
    <p:sldId id="378" r:id="rId114"/>
    <p:sldId id="381" r:id="rId115"/>
    <p:sldId id="382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2" r:id="rId125"/>
    <p:sldId id="393" r:id="rId126"/>
    <p:sldId id="394" r:id="rId127"/>
    <p:sldId id="395" r:id="rId128"/>
    <p:sldId id="396" r:id="rId129"/>
    <p:sldId id="397" r:id="rId130"/>
    <p:sldId id="398" r:id="rId131"/>
    <p:sldId id="399" r:id="rId132"/>
    <p:sldId id="403" r:id="rId133"/>
    <p:sldId id="404" r:id="rId134"/>
    <p:sldId id="405" r:id="rId135"/>
    <p:sldId id="406" r:id="rId136"/>
    <p:sldId id="407" r:id="rId137"/>
    <p:sldId id="408" r:id="rId138"/>
    <p:sldId id="409" r:id="rId139"/>
    <p:sldId id="410" r:id="rId140"/>
    <p:sldId id="411" r:id="rId141"/>
    <p:sldId id="412" r:id="rId142"/>
    <p:sldId id="413" r:id="rId1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889E0A-783F-4CE4-A2A8-CE9E86C6B5C7}" v="213" dt="2022-03-17T00:18:33.342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7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microsoft.com/office/2016/11/relationships/changesInfo" Target="changesInfos/changesInfo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microsoft.com/office/2015/10/relationships/revisionInfo" Target="revisionInfo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AF889E0A-783F-4CE4-A2A8-CE9E86C6B5C7}"/>
    <pc:docChg chg="undo redo custSel addSld delSld modSld sldOrd modMainMaster">
      <pc:chgData name="Lukas Wallrich (Staff)" userId="74c9ee81-4c0d-413a-a571-5c8398ac27a1" providerId="ADAL" clId="{AF889E0A-783F-4CE4-A2A8-CE9E86C6B5C7}" dt="2022-03-17T00:20:44.830" v="3554" actId="20577"/>
      <pc:docMkLst>
        <pc:docMk/>
      </pc:docMkLst>
      <pc:sldChg chg="addSp delSp modSp mod modAnim">
        <pc:chgData name="Lukas Wallrich (Staff)" userId="74c9ee81-4c0d-413a-a571-5c8398ac27a1" providerId="ADAL" clId="{AF889E0A-783F-4CE4-A2A8-CE9E86C6B5C7}" dt="2022-03-16T23:36:44.953" v="3001"/>
        <pc:sldMkLst>
          <pc:docMk/>
          <pc:sldMk cId="0" sldId="257"/>
        </pc:sldMkLst>
        <pc:spChg chg="add mod">
          <ac:chgData name="Lukas Wallrich (Staff)" userId="74c9ee81-4c0d-413a-a571-5c8398ac27a1" providerId="ADAL" clId="{AF889E0A-783F-4CE4-A2A8-CE9E86C6B5C7}" dt="2022-03-16T23:25:29.893" v="2692" actId="1076"/>
          <ac:spMkLst>
            <pc:docMk/>
            <pc:sldMk cId="0" sldId="257"/>
            <ac:spMk id="7" creationId="{934687B7-5C95-4A34-B4E5-E491497F5139}"/>
          </ac:spMkLst>
        </pc:spChg>
        <pc:spChg chg="add mod">
          <ac:chgData name="Lukas Wallrich (Staff)" userId="74c9ee81-4c0d-413a-a571-5c8398ac27a1" providerId="ADAL" clId="{AF889E0A-783F-4CE4-A2A8-CE9E86C6B5C7}" dt="2022-03-16T23:25:29.893" v="2692" actId="1076"/>
          <ac:spMkLst>
            <pc:docMk/>
            <pc:sldMk cId="0" sldId="257"/>
            <ac:spMk id="8" creationId="{EB7539EB-F196-4A98-86FB-0D2578992CEB}"/>
          </ac:spMkLst>
        </pc:spChg>
        <pc:picChg chg="del">
          <ac:chgData name="Lukas Wallrich (Staff)" userId="74c9ee81-4c0d-413a-a571-5c8398ac27a1" providerId="ADAL" clId="{AF889E0A-783F-4CE4-A2A8-CE9E86C6B5C7}" dt="2022-03-16T23:25:16.943" v="2689" actId="478"/>
          <ac:picMkLst>
            <pc:docMk/>
            <pc:sldMk cId="0" sldId="257"/>
            <ac:picMk id="143" creationId="{00000000-0000-0000-0000-000000000000}"/>
          </ac:picMkLst>
        </pc:picChg>
      </pc:sldChg>
      <pc:sldChg chg="modSp del mod">
        <pc:chgData name="Lukas Wallrich (Staff)" userId="74c9ee81-4c0d-413a-a571-5c8398ac27a1" providerId="ADAL" clId="{AF889E0A-783F-4CE4-A2A8-CE9E86C6B5C7}" dt="2022-03-08T17:59:47.325" v="10" actId="47"/>
        <pc:sldMkLst>
          <pc:docMk/>
          <pc:sldMk cId="0" sldId="260"/>
        </pc:sldMkLst>
        <pc:spChg chg="mod">
          <ac:chgData name="Lukas Wallrich (Staff)" userId="74c9ee81-4c0d-413a-a571-5c8398ac27a1" providerId="ADAL" clId="{AF889E0A-783F-4CE4-A2A8-CE9E86C6B5C7}" dt="2022-03-08T17:59:36.359" v="0" actId="27636"/>
          <ac:spMkLst>
            <pc:docMk/>
            <pc:sldMk cId="0" sldId="260"/>
            <ac:spMk id="163" creationId="{00000000-0000-0000-0000-000000000000}"/>
          </ac:spMkLst>
        </pc:spChg>
      </pc:sldChg>
      <pc:sldChg chg="add del">
        <pc:chgData name="Lukas Wallrich (Staff)" userId="74c9ee81-4c0d-413a-a571-5c8398ac27a1" providerId="ADAL" clId="{AF889E0A-783F-4CE4-A2A8-CE9E86C6B5C7}" dt="2022-03-16T23:37:12.669" v="3005" actId="47"/>
        <pc:sldMkLst>
          <pc:docMk/>
          <pc:sldMk cId="0" sldId="261"/>
        </pc:sldMkLst>
      </pc:sldChg>
      <pc:sldChg chg="delSp modSp mod">
        <pc:chgData name="Lukas Wallrich (Staff)" userId="74c9ee81-4c0d-413a-a571-5c8398ac27a1" providerId="ADAL" clId="{AF889E0A-783F-4CE4-A2A8-CE9E86C6B5C7}" dt="2022-03-16T23:26:15.176" v="2722" actId="1076"/>
        <pc:sldMkLst>
          <pc:docMk/>
          <pc:sldMk cId="0" sldId="265"/>
        </pc:sldMkLst>
        <pc:spChg chg="del">
          <ac:chgData name="Lukas Wallrich (Staff)" userId="74c9ee81-4c0d-413a-a571-5c8398ac27a1" providerId="ADAL" clId="{AF889E0A-783F-4CE4-A2A8-CE9E86C6B5C7}" dt="2022-03-16T23:25:59.975" v="2693" actId="478"/>
          <ac:spMkLst>
            <pc:docMk/>
            <pc:sldMk cId="0" sldId="265"/>
            <ac:spMk id="203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26:15.176" v="2722" actId="1076"/>
          <ac:spMkLst>
            <pc:docMk/>
            <pc:sldMk cId="0" sldId="265"/>
            <ac:spMk id="204" creationId="{00000000-0000-0000-0000-000000000000}"/>
          </ac:spMkLst>
        </pc:spChg>
      </pc:sldChg>
      <pc:sldChg chg="modSp mod modClrScheme modAnim chgLayout">
        <pc:chgData name="Lukas Wallrich (Staff)" userId="74c9ee81-4c0d-413a-a571-5c8398ac27a1" providerId="ADAL" clId="{AF889E0A-783F-4CE4-A2A8-CE9E86C6B5C7}" dt="2022-03-16T23:38:50.815" v="3110"/>
        <pc:sldMkLst>
          <pc:docMk/>
          <pc:sldMk cId="0" sldId="267"/>
        </pc:sldMkLst>
        <pc:spChg chg="mod ord">
          <ac:chgData name="Lukas Wallrich (Staff)" userId="74c9ee81-4c0d-413a-a571-5c8398ac27a1" providerId="ADAL" clId="{AF889E0A-783F-4CE4-A2A8-CE9E86C6B5C7}" dt="2022-03-08T18:23:19.243" v="612" actId="20577"/>
          <ac:spMkLst>
            <pc:docMk/>
            <pc:sldMk cId="0" sldId="267"/>
            <ac:spMk id="213" creationId="{00000000-0000-0000-0000-000000000000}"/>
          </ac:spMkLst>
        </pc:spChg>
        <pc:spChg chg="mod ord">
          <ac:chgData name="Lukas Wallrich (Staff)" userId="74c9ee81-4c0d-413a-a571-5c8398ac27a1" providerId="ADAL" clId="{AF889E0A-783F-4CE4-A2A8-CE9E86C6B5C7}" dt="2022-03-16T23:38:19.209" v="3102" actId="20577"/>
          <ac:spMkLst>
            <pc:docMk/>
            <pc:sldMk cId="0" sldId="267"/>
            <ac:spMk id="214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16T23:39:29.892" v="3130" actId="20577"/>
        <pc:sldMkLst>
          <pc:docMk/>
          <pc:sldMk cId="0" sldId="268"/>
        </pc:sldMkLst>
        <pc:spChg chg="mod">
          <ac:chgData name="Lukas Wallrich (Staff)" userId="74c9ee81-4c0d-413a-a571-5c8398ac27a1" providerId="ADAL" clId="{AF889E0A-783F-4CE4-A2A8-CE9E86C6B5C7}" dt="2022-03-16T23:39:29.892" v="3130" actId="20577"/>
          <ac:spMkLst>
            <pc:docMk/>
            <pc:sldMk cId="0" sldId="268"/>
            <ac:spMk id="218" creationId="{00000000-0000-0000-0000-000000000000}"/>
          </ac:spMkLst>
        </pc:spChg>
      </pc:sldChg>
      <pc:sldChg chg="del">
        <pc:chgData name="Lukas Wallrich (Staff)" userId="74c9ee81-4c0d-413a-a571-5c8398ac27a1" providerId="ADAL" clId="{AF889E0A-783F-4CE4-A2A8-CE9E86C6B5C7}" dt="2022-03-08T18:22:19.582" v="602" actId="47"/>
        <pc:sldMkLst>
          <pc:docMk/>
          <pc:sldMk cId="0" sldId="269"/>
        </pc:sldMkLst>
      </pc:sldChg>
      <pc:sldChg chg="modSp mod">
        <pc:chgData name="Lukas Wallrich (Staff)" userId="74c9ee81-4c0d-413a-a571-5c8398ac27a1" providerId="ADAL" clId="{AF889E0A-783F-4CE4-A2A8-CE9E86C6B5C7}" dt="2022-03-16T23:40:05.422" v="3137" actId="1076"/>
        <pc:sldMkLst>
          <pc:docMk/>
          <pc:sldMk cId="0" sldId="270"/>
        </pc:sldMkLst>
        <pc:spChg chg="mod">
          <ac:chgData name="Lukas Wallrich (Staff)" userId="74c9ee81-4c0d-413a-a571-5c8398ac27a1" providerId="ADAL" clId="{AF889E0A-783F-4CE4-A2A8-CE9E86C6B5C7}" dt="2022-03-16T23:40:02.612" v="3136" actId="14100"/>
          <ac:spMkLst>
            <pc:docMk/>
            <pc:sldMk cId="0" sldId="270"/>
            <ac:spMk id="244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8:22:30.971" v="604" actId="1076"/>
          <ac:spMkLst>
            <pc:docMk/>
            <pc:sldMk cId="0" sldId="270"/>
            <ac:spMk id="24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0:05.422" v="3137" actId="1076"/>
          <ac:spMkLst>
            <pc:docMk/>
            <pc:sldMk cId="0" sldId="270"/>
            <ac:spMk id="24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0:05.422" v="3137" actId="1076"/>
          <ac:spMkLst>
            <pc:docMk/>
            <pc:sldMk cId="0" sldId="270"/>
            <ac:spMk id="247" creationId="{00000000-0000-0000-0000-000000000000}"/>
          </ac:spMkLst>
        </pc:spChg>
      </pc:sldChg>
      <pc:sldChg chg="delSp modSp mod">
        <pc:chgData name="Lukas Wallrich (Staff)" userId="74c9ee81-4c0d-413a-a571-5c8398ac27a1" providerId="ADAL" clId="{AF889E0A-783F-4CE4-A2A8-CE9E86C6B5C7}" dt="2022-03-16T23:40:28.751" v="3138" actId="478"/>
        <pc:sldMkLst>
          <pc:docMk/>
          <pc:sldMk cId="0" sldId="271"/>
        </pc:sldMkLst>
        <pc:spChg chg="mod">
          <ac:chgData name="Lukas Wallrich (Staff)" userId="74c9ee81-4c0d-413a-a571-5c8398ac27a1" providerId="ADAL" clId="{AF889E0A-783F-4CE4-A2A8-CE9E86C6B5C7}" dt="2022-03-08T18:24:09.774" v="614" actId="207"/>
          <ac:spMkLst>
            <pc:docMk/>
            <pc:sldMk cId="0" sldId="271"/>
            <ac:spMk id="254" creationId="{00000000-0000-0000-0000-000000000000}"/>
          </ac:spMkLst>
        </pc:spChg>
        <pc:spChg chg="del">
          <ac:chgData name="Lukas Wallrich (Staff)" userId="74c9ee81-4c0d-413a-a571-5c8398ac27a1" providerId="ADAL" clId="{AF889E0A-783F-4CE4-A2A8-CE9E86C6B5C7}" dt="2022-03-16T23:40:28.751" v="3138" actId="478"/>
          <ac:spMkLst>
            <pc:docMk/>
            <pc:sldMk cId="0" sldId="271"/>
            <ac:spMk id="265" creationId="{00000000-0000-0000-0000-000000000000}"/>
          </ac:spMkLst>
        </pc:spChg>
      </pc:sldChg>
      <pc:sldChg chg="addSp delSp modSp mod modNotesTx">
        <pc:chgData name="Lukas Wallrich (Staff)" userId="74c9ee81-4c0d-413a-a571-5c8398ac27a1" providerId="ADAL" clId="{AF889E0A-783F-4CE4-A2A8-CE9E86C6B5C7}" dt="2022-03-08T18:50:12.823" v="724" actId="20577"/>
        <pc:sldMkLst>
          <pc:docMk/>
          <pc:sldMk cId="0" sldId="273"/>
        </pc:sldMkLst>
        <pc:spChg chg="mod">
          <ac:chgData name="Lukas Wallrich (Staff)" userId="74c9ee81-4c0d-413a-a571-5c8398ac27a1" providerId="ADAL" clId="{AF889E0A-783F-4CE4-A2A8-CE9E86C6B5C7}" dt="2022-03-08T18:50:04.001" v="704" actId="20577"/>
          <ac:spMkLst>
            <pc:docMk/>
            <pc:sldMk cId="0" sldId="273"/>
            <ac:spMk id="275" creationId="{00000000-0000-0000-0000-000000000000}"/>
          </ac:spMkLst>
        </pc:spChg>
        <pc:picChg chg="add del mod">
          <ac:chgData name="Lukas Wallrich (Staff)" userId="74c9ee81-4c0d-413a-a571-5c8398ac27a1" providerId="ADAL" clId="{AF889E0A-783F-4CE4-A2A8-CE9E86C6B5C7}" dt="2022-03-08T18:49:01.692" v="624" actId="22"/>
          <ac:picMkLst>
            <pc:docMk/>
            <pc:sldMk cId="0" sldId="273"/>
            <ac:picMk id="3" creationId="{4DFFEBCF-8C16-46B0-B88A-31AEB10B3E46}"/>
          </ac:picMkLst>
        </pc:picChg>
        <pc:picChg chg="add mod ord">
          <ac:chgData name="Lukas Wallrich (Staff)" userId="74c9ee81-4c0d-413a-a571-5c8398ac27a1" providerId="ADAL" clId="{AF889E0A-783F-4CE4-A2A8-CE9E86C6B5C7}" dt="2022-03-08T18:49:15.406" v="632" actId="167"/>
          <ac:picMkLst>
            <pc:docMk/>
            <pc:sldMk cId="0" sldId="273"/>
            <ac:picMk id="5" creationId="{A0700BF7-14BE-4F95-9931-78B3CF2B7E15}"/>
          </ac:picMkLst>
        </pc:picChg>
        <pc:picChg chg="add del">
          <ac:chgData name="Lukas Wallrich (Staff)" userId="74c9ee81-4c0d-413a-a571-5c8398ac27a1" providerId="ADAL" clId="{AF889E0A-783F-4CE4-A2A8-CE9E86C6B5C7}" dt="2022-03-08T18:49:03.227" v="626" actId="478"/>
          <ac:picMkLst>
            <pc:docMk/>
            <pc:sldMk cId="0" sldId="273"/>
            <ac:picMk id="273" creationId="{00000000-0000-0000-0000-000000000000}"/>
          </ac:picMkLst>
        </pc:picChg>
      </pc:sldChg>
      <pc:sldChg chg="del">
        <pc:chgData name="Lukas Wallrich (Staff)" userId="74c9ee81-4c0d-413a-a571-5c8398ac27a1" providerId="ADAL" clId="{AF889E0A-783F-4CE4-A2A8-CE9E86C6B5C7}" dt="2022-03-08T18:52:29.163" v="725" actId="47"/>
        <pc:sldMkLst>
          <pc:docMk/>
          <pc:sldMk cId="0" sldId="274"/>
        </pc:sldMkLst>
      </pc:sldChg>
      <pc:sldChg chg="del">
        <pc:chgData name="Lukas Wallrich (Staff)" userId="74c9ee81-4c0d-413a-a571-5c8398ac27a1" providerId="ADAL" clId="{AF889E0A-783F-4CE4-A2A8-CE9E86C6B5C7}" dt="2022-03-08T18:52:29.163" v="725" actId="47"/>
        <pc:sldMkLst>
          <pc:docMk/>
          <pc:sldMk cId="0" sldId="275"/>
        </pc:sldMkLst>
      </pc:sldChg>
      <pc:sldChg chg="del">
        <pc:chgData name="Lukas Wallrich (Staff)" userId="74c9ee81-4c0d-413a-a571-5c8398ac27a1" providerId="ADAL" clId="{AF889E0A-783F-4CE4-A2A8-CE9E86C6B5C7}" dt="2022-03-08T18:52:29.163" v="725" actId="47"/>
        <pc:sldMkLst>
          <pc:docMk/>
          <pc:sldMk cId="0" sldId="276"/>
        </pc:sldMkLst>
      </pc:sldChg>
      <pc:sldChg chg="modSp mod">
        <pc:chgData name="Lukas Wallrich (Staff)" userId="74c9ee81-4c0d-413a-a571-5c8398ac27a1" providerId="ADAL" clId="{AF889E0A-783F-4CE4-A2A8-CE9E86C6B5C7}" dt="2022-03-16T23:41:55.884" v="3148" actId="2166"/>
        <pc:sldMkLst>
          <pc:docMk/>
          <pc:sldMk cId="0" sldId="277"/>
        </pc:sldMkLst>
        <pc:spChg chg="mod">
          <ac:chgData name="Lukas Wallrich (Staff)" userId="74c9ee81-4c0d-413a-a571-5c8398ac27a1" providerId="ADAL" clId="{AF889E0A-783F-4CE4-A2A8-CE9E86C6B5C7}" dt="2022-03-16T23:41:12.214" v="3146" actId="20577"/>
          <ac:spMkLst>
            <pc:docMk/>
            <pc:sldMk cId="0" sldId="277"/>
            <ac:spMk id="294" creationId="{00000000-0000-0000-0000-000000000000}"/>
          </ac:spMkLst>
        </pc:spChg>
        <pc:graphicFrameChg chg="modGraphic">
          <ac:chgData name="Lukas Wallrich (Staff)" userId="74c9ee81-4c0d-413a-a571-5c8398ac27a1" providerId="ADAL" clId="{AF889E0A-783F-4CE4-A2A8-CE9E86C6B5C7}" dt="2022-03-16T23:41:55.884" v="3148" actId="2166"/>
          <ac:graphicFrameMkLst>
            <pc:docMk/>
            <pc:sldMk cId="0" sldId="277"/>
            <ac:graphicFrameMk id="295" creationId="{00000000-0000-0000-0000-000000000000}"/>
          </ac:graphicFrameMkLst>
        </pc:graphicFrameChg>
      </pc:sldChg>
      <pc:sldChg chg="modSp mod">
        <pc:chgData name="Lukas Wallrich (Staff)" userId="74c9ee81-4c0d-413a-a571-5c8398ac27a1" providerId="ADAL" clId="{AF889E0A-783F-4CE4-A2A8-CE9E86C6B5C7}" dt="2022-03-16T23:42:38.525" v="3176" actId="1076"/>
        <pc:sldMkLst>
          <pc:docMk/>
          <pc:sldMk cId="0" sldId="280"/>
        </pc:sldMkLst>
        <pc:spChg chg="mod">
          <ac:chgData name="Lukas Wallrich (Staff)" userId="74c9ee81-4c0d-413a-a571-5c8398ac27a1" providerId="ADAL" clId="{AF889E0A-783F-4CE4-A2A8-CE9E86C6B5C7}" dt="2022-03-16T23:42:38.525" v="3176" actId="1076"/>
          <ac:spMkLst>
            <pc:docMk/>
            <pc:sldMk cId="0" sldId="280"/>
            <ac:spMk id="310" creationId="{00000000-0000-0000-0000-000000000000}"/>
          </ac:spMkLst>
        </pc:spChg>
      </pc:sldChg>
      <pc:sldChg chg="del">
        <pc:chgData name="Lukas Wallrich (Staff)" userId="74c9ee81-4c0d-413a-a571-5c8398ac27a1" providerId="ADAL" clId="{AF889E0A-783F-4CE4-A2A8-CE9E86C6B5C7}" dt="2022-03-08T18:52:50.680" v="726" actId="2696"/>
        <pc:sldMkLst>
          <pc:docMk/>
          <pc:sldMk cId="2680422999" sldId="281"/>
        </pc:sldMkLst>
      </pc:sldChg>
      <pc:sldChg chg="modSp mod">
        <pc:chgData name="Lukas Wallrich (Staff)" userId="74c9ee81-4c0d-413a-a571-5c8398ac27a1" providerId="ADAL" clId="{AF889E0A-783F-4CE4-A2A8-CE9E86C6B5C7}" dt="2022-03-09T12:22:25.952" v="1395" actId="113"/>
        <pc:sldMkLst>
          <pc:docMk/>
          <pc:sldMk cId="3047824581" sldId="282"/>
        </pc:sldMkLst>
        <pc:spChg chg="mod">
          <ac:chgData name="Lukas Wallrich (Staff)" userId="74c9ee81-4c0d-413a-a571-5c8398ac27a1" providerId="ADAL" clId="{AF889E0A-783F-4CE4-A2A8-CE9E86C6B5C7}" dt="2022-03-16T23:55:01.587" v="3341" actId="20577"/>
          <ac:spMkLst>
            <pc:docMk/>
            <pc:sldMk cId="3047824581" sldId="282"/>
            <ac:spMk id="31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22:25.952" v="1395" actId="113"/>
          <ac:spMkLst>
            <pc:docMk/>
            <pc:sldMk cId="3047824581" sldId="282"/>
            <ac:spMk id="319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22:16.492" v="1393" actId="1076"/>
          <ac:spMkLst>
            <pc:docMk/>
            <pc:sldMk cId="3047824581" sldId="282"/>
            <ac:spMk id="32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22:16.492" v="1393" actId="1076"/>
          <ac:spMkLst>
            <pc:docMk/>
            <pc:sldMk cId="3047824581" sldId="282"/>
            <ac:spMk id="321" creationId="{00000000-0000-0000-0000-000000000000}"/>
          </ac:spMkLst>
        </pc:spChg>
      </pc:sldChg>
      <pc:sldChg chg="del modAnim">
        <pc:chgData name="Lukas Wallrich (Staff)" userId="74c9ee81-4c0d-413a-a571-5c8398ac27a1" providerId="ADAL" clId="{AF889E0A-783F-4CE4-A2A8-CE9E86C6B5C7}" dt="2022-03-16T23:55:27.878" v="3344"/>
        <pc:sldMkLst>
          <pc:docMk/>
          <pc:sldMk cId="44176874" sldId="283"/>
        </pc:sldMkLst>
      </pc:sldChg>
      <pc:sldChg chg="del">
        <pc:chgData name="Lukas Wallrich (Staff)" userId="74c9ee81-4c0d-413a-a571-5c8398ac27a1" providerId="ADAL" clId="{AF889E0A-783F-4CE4-A2A8-CE9E86C6B5C7}" dt="2022-03-08T18:52:50.680" v="726" actId="2696"/>
        <pc:sldMkLst>
          <pc:docMk/>
          <pc:sldMk cId="2673258651" sldId="284"/>
        </pc:sldMkLst>
        <pc:spChg chg="mod">
          <ac:chgData name="Lukas Wallrich (Staff)" userId="74c9ee81-4c0d-413a-a571-5c8398ac27a1" providerId="ADAL" clId="{AF889E0A-783F-4CE4-A2A8-CE9E86C6B5C7}" dt="2022-03-09T12:22:41.477" v="1396" actId="20577"/>
          <ac:spMkLst>
            <pc:docMk/>
            <pc:sldMk cId="2673258651" sldId="284"/>
            <ac:spMk id="334" creationId="{00000000-0000-0000-0000-000000000000}"/>
          </ac:spMkLst>
        </pc:spChg>
      </pc:sldChg>
      <pc:sldChg chg="del modAnim">
        <pc:chgData name="Lukas Wallrich (Staff)" userId="74c9ee81-4c0d-413a-a571-5c8398ac27a1" providerId="ADAL" clId="{AF889E0A-783F-4CE4-A2A8-CE9E86C6B5C7}" dt="2022-03-16T23:55:51.476" v="3347"/>
        <pc:sldMkLst>
          <pc:docMk/>
          <pc:sldMk cId="3906759819" sldId="285"/>
        </pc:sldMkLst>
      </pc:sldChg>
      <pc:sldChg chg="del">
        <pc:chgData name="Lukas Wallrich (Staff)" userId="74c9ee81-4c0d-413a-a571-5c8398ac27a1" providerId="ADAL" clId="{AF889E0A-783F-4CE4-A2A8-CE9E86C6B5C7}" dt="2022-03-08T18:52:50.680" v="726" actId="2696"/>
        <pc:sldMkLst>
          <pc:docMk/>
          <pc:sldMk cId="2736562221" sldId="286"/>
        </pc:sldMkLst>
        <pc:spChg chg="mod">
          <ac:chgData name="Lukas Wallrich (Staff)" userId="74c9ee81-4c0d-413a-a571-5c8398ac27a1" providerId="ADAL" clId="{AF889E0A-783F-4CE4-A2A8-CE9E86C6B5C7}" dt="2022-03-09T12:36:44.196" v="1423" actId="207"/>
          <ac:spMkLst>
            <pc:docMk/>
            <pc:sldMk cId="2736562221" sldId="286"/>
            <ac:spMk id="34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6:42.113" v="1422" actId="207"/>
          <ac:spMkLst>
            <pc:docMk/>
            <pc:sldMk cId="2736562221" sldId="286"/>
            <ac:spMk id="34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9:09.158" v="1595" actId="207"/>
          <ac:spMkLst>
            <pc:docMk/>
            <pc:sldMk cId="2736562221" sldId="286"/>
            <ac:spMk id="34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6:47.257" v="1424" actId="207"/>
          <ac:spMkLst>
            <pc:docMk/>
            <pc:sldMk cId="2736562221" sldId="286"/>
            <ac:spMk id="35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9:05.029" v="1594" actId="207"/>
          <ac:spMkLst>
            <pc:docMk/>
            <pc:sldMk cId="2736562221" sldId="286"/>
            <ac:spMk id="35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6:50.844" v="1425" actId="207"/>
          <ac:spMkLst>
            <pc:docMk/>
            <pc:sldMk cId="2736562221" sldId="286"/>
            <ac:spMk id="354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9:27.565" v="1608" actId="207"/>
          <ac:spMkLst>
            <pc:docMk/>
            <pc:sldMk cId="2736562221" sldId="286"/>
            <ac:spMk id="35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6:55.248" v="1426" actId="207"/>
          <ac:spMkLst>
            <pc:docMk/>
            <pc:sldMk cId="2736562221" sldId="286"/>
            <ac:spMk id="35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9:36.126" v="1618" actId="207"/>
          <ac:spMkLst>
            <pc:docMk/>
            <pc:sldMk cId="2736562221" sldId="286"/>
            <ac:spMk id="360" creationId="{00000000-0000-0000-0000-000000000000}"/>
          </ac:spMkLst>
        </pc:spChg>
      </pc:sldChg>
      <pc:sldChg chg="delSp modSp mod">
        <pc:chgData name="Lukas Wallrich (Staff)" userId="74c9ee81-4c0d-413a-a571-5c8398ac27a1" providerId="ADAL" clId="{AF889E0A-783F-4CE4-A2A8-CE9E86C6B5C7}" dt="2022-03-09T12:48:44.862" v="1559" actId="207"/>
        <pc:sldMkLst>
          <pc:docMk/>
          <pc:sldMk cId="658609964" sldId="287"/>
        </pc:sldMkLst>
        <pc:spChg chg="mod">
          <ac:chgData name="Lukas Wallrich (Staff)" userId="74c9ee81-4c0d-413a-a571-5c8398ac27a1" providerId="ADAL" clId="{AF889E0A-783F-4CE4-A2A8-CE9E86C6B5C7}" dt="2022-03-09T12:37:00.856" v="1427" actId="207"/>
          <ac:spMkLst>
            <pc:docMk/>
            <pc:sldMk cId="658609964" sldId="287"/>
            <ac:spMk id="36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7:59.125" v="1450" actId="207"/>
          <ac:spMkLst>
            <pc:docMk/>
            <pc:sldMk cId="658609964" sldId="287"/>
            <ac:spMk id="37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7:48.970" v="1493"/>
          <ac:spMkLst>
            <pc:docMk/>
            <pc:sldMk cId="658609964" sldId="287"/>
            <ac:spMk id="37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8:20.113" v="1467" actId="207"/>
          <ac:spMkLst>
            <pc:docMk/>
            <pc:sldMk cId="658609964" sldId="287"/>
            <ac:spMk id="374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8:28.417" v="1530" actId="207"/>
          <ac:spMkLst>
            <pc:docMk/>
            <pc:sldMk cId="658609964" sldId="287"/>
            <ac:spMk id="37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8:28.847" v="1471" actId="207"/>
          <ac:spMkLst>
            <pc:docMk/>
            <pc:sldMk cId="658609964" sldId="287"/>
            <ac:spMk id="37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8:44.862" v="1559" actId="207"/>
          <ac:spMkLst>
            <pc:docMk/>
            <pc:sldMk cId="658609964" sldId="287"/>
            <ac:spMk id="380" creationId="{00000000-0000-0000-0000-000000000000}"/>
          </ac:spMkLst>
        </pc:spChg>
        <pc:grpChg chg="del">
          <ac:chgData name="Lukas Wallrich (Staff)" userId="74c9ee81-4c0d-413a-a571-5c8398ac27a1" providerId="ADAL" clId="{AF889E0A-783F-4CE4-A2A8-CE9E86C6B5C7}" dt="2022-03-09T12:37:29.224" v="1428" actId="478"/>
          <ac:grpSpMkLst>
            <pc:docMk/>
            <pc:sldMk cId="658609964" sldId="287"/>
            <ac:grpSpMk id="369" creationId="{00000000-0000-0000-0000-000000000000}"/>
          </ac:grpSpMkLst>
        </pc:grpChg>
        <pc:grpChg chg="mod">
          <ac:chgData name="Lukas Wallrich (Staff)" userId="74c9ee81-4c0d-413a-a571-5c8398ac27a1" providerId="ADAL" clId="{AF889E0A-783F-4CE4-A2A8-CE9E86C6B5C7}" dt="2022-03-09T12:37:38.197" v="1429" actId="1076"/>
          <ac:grpSpMkLst>
            <pc:docMk/>
            <pc:sldMk cId="658609964" sldId="287"/>
            <ac:grpSpMk id="373" creationId="{00000000-0000-0000-0000-000000000000}"/>
          </ac:grpSpMkLst>
        </pc:grpChg>
        <pc:grpChg chg="mod">
          <ac:chgData name="Lukas Wallrich (Staff)" userId="74c9ee81-4c0d-413a-a571-5c8398ac27a1" providerId="ADAL" clId="{AF889E0A-783F-4CE4-A2A8-CE9E86C6B5C7}" dt="2022-03-09T12:37:38.197" v="1429" actId="1076"/>
          <ac:grpSpMkLst>
            <pc:docMk/>
            <pc:sldMk cId="658609964" sldId="287"/>
            <ac:grpSpMk id="377" creationId="{00000000-0000-0000-0000-000000000000}"/>
          </ac:grpSpMkLst>
        </pc:grpChg>
        <pc:grpChg chg="mod">
          <ac:chgData name="Lukas Wallrich (Staff)" userId="74c9ee81-4c0d-413a-a571-5c8398ac27a1" providerId="ADAL" clId="{AF889E0A-783F-4CE4-A2A8-CE9E86C6B5C7}" dt="2022-03-09T12:37:38.197" v="1429" actId="1076"/>
          <ac:grpSpMkLst>
            <pc:docMk/>
            <pc:sldMk cId="658609964" sldId="287"/>
            <ac:grpSpMk id="381" creationId="{00000000-0000-0000-0000-000000000000}"/>
          </ac:grpSpMkLst>
        </pc:grpChg>
      </pc:sldChg>
      <pc:sldChg chg="addSp delSp modSp mod">
        <pc:chgData name="Lukas Wallrich (Staff)" userId="74c9ee81-4c0d-413a-a571-5c8398ac27a1" providerId="ADAL" clId="{AF889E0A-783F-4CE4-A2A8-CE9E86C6B5C7}" dt="2022-03-09T12:51:52.833" v="1626" actId="207"/>
        <pc:sldMkLst>
          <pc:docMk/>
          <pc:sldMk cId="2775657390" sldId="288"/>
        </pc:sldMkLst>
        <pc:spChg chg="mod">
          <ac:chgData name="Lukas Wallrich (Staff)" userId="74c9ee81-4c0d-413a-a571-5c8398ac27a1" providerId="ADAL" clId="{AF889E0A-783F-4CE4-A2A8-CE9E86C6B5C7}" dt="2022-03-09T12:51:52.833" v="1626" actId="207"/>
          <ac:spMkLst>
            <pc:docMk/>
            <pc:sldMk cId="2775657390" sldId="288"/>
            <ac:spMk id="38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51:41.522" v="1625" actId="206"/>
          <ac:spMkLst>
            <pc:docMk/>
            <pc:sldMk cId="2775657390" sldId="288"/>
            <ac:spMk id="38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51:41.522" v="1625" actId="206"/>
          <ac:spMkLst>
            <pc:docMk/>
            <pc:sldMk cId="2775657390" sldId="288"/>
            <ac:spMk id="388" creationId="{00000000-0000-0000-0000-000000000000}"/>
          </ac:spMkLst>
        </pc:spChg>
        <pc:grpChg chg="mod">
          <ac:chgData name="Lukas Wallrich (Staff)" userId="74c9ee81-4c0d-413a-a571-5c8398ac27a1" providerId="ADAL" clId="{AF889E0A-783F-4CE4-A2A8-CE9E86C6B5C7}" dt="2022-03-09T12:51:41.522" v="1625" actId="206"/>
          <ac:grpSpMkLst>
            <pc:docMk/>
            <pc:sldMk cId="2775657390" sldId="288"/>
            <ac:grpSpMk id="390" creationId="{00000000-0000-0000-0000-000000000000}"/>
          </ac:grpSpMkLst>
        </pc:grpChg>
        <pc:picChg chg="add mod">
          <ac:chgData name="Lukas Wallrich (Staff)" userId="74c9ee81-4c0d-413a-a571-5c8398ac27a1" providerId="ADAL" clId="{AF889E0A-783F-4CE4-A2A8-CE9E86C6B5C7}" dt="2022-03-09T12:51:25.576" v="1624" actId="1076"/>
          <ac:picMkLst>
            <pc:docMk/>
            <pc:sldMk cId="2775657390" sldId="288"/>
            <ac:picMk id="3" creationId="{BD34E129-0FA6-475B-AD1F-B36F0BC7F3A2}"/>
          </ac:picMkLst>
        </pc:picChg>
        <pc:picChg chg="mod">
          <ac:chgData name="Lukas Wallrich (Staff)" userId="74c9ee81-4c0d-413a-a571-5c8398ac27a1" providerId="ADAL" clId="{AF889E0A-783F-4CE4-A2A8-CE9E86C6B5C7}" dt="2022-03-09T12:51:41.522" v="1625" actId="206"/>
          <ac:picMkLst>
            <pc:docMk/>
            <pc:sldMk cId="2775657390" sldId="288"/>
            <ac:picMk id="386" creationId="{00000000-0000-0000-0000-000000000000}"/>
          </ac:picMkLst>
        </pc:picChg>
        <pc:picChg chg="del">
          <ac:chgData name="Lukas Wallrich (Staff)" userId="74c9ee81-4c0d-413a-a571-5c8398ac27a1" providerId="ADAL" clId="{AF889E0A-783F-4CE4-A2A8-CE9E86C6B5C7}" dt="2022-03-09T12:51:10.398" v="1619" actId="478"/>
          <ac:picMkLst>
            <pc:docMk/>
            <pc:sldMk cId="2775657390" sldId="288"/>
            <ac:picMk id="389" creationId="{00000000-0000-0000-0000-000000000000}"/>
          </ac:picMkLst>
        </pc:picChg>
      </pc:sldChg>
      <pc:sldChg chg="del">
        <pc:chgData name="Lukas Wallrich (Staff)" userId="74c9ee81-4c0d-413a-a571-5c8398ac27a1" providerId="ADAL" clId="{AF889E0A-783F-4CE4-A2A8-CE9E86C6B5C7}" dt="2022-03-08T18:52:50.680" v="726" actId="2696"/>
        <pc:sldMkLst>
          <pc:docMk/>
          <pc:sldMk cId="1380619146" sldId="289"/>
        </pc:sldMkLst>
      </pc:sldChg>
      <pc:sldChg chg="del">
        <pc:chgData name="Lukas Wallrich (Staff)" userId="74c9ee81-4c0d-413a-a571-5c8398ac27a1" providerId="ADAL" clId="{AF889E0A-783F-4CE4-A2A8-CE9E86C6B5C7}" dt="2022-03-08T18:52:50.680" v="726" actId="2696"/>
        <pc:sldMkLst>
          <pc:docMk/>
          <pc:sldMk cId="3546267665" sldId="290"/>
        </pc:sldMkLst>
      </pc:sldChg>
      <pc:sldChg chg="modSp mod">
        <pc:chgData name="Lukas Wallrich (Staff)" userId="74c9ee81-4c0d-413a-a571-5c8398ac27a1" providerId="ADAL" clId="{AF889E0A-783F-4CE4-A2A8-CE9E86C6B5C7}" dt="2022-03-16T23:42:49.089" v="3177" actId="207"/>
        <pc:sldMkLst>
          <pc:docMk/>
          <pc:sldMk cId="0" sldId="292"/>
        </pc:sldMkLst>
        <pc:spChg chg="mod">
          <ac:chgData name="Lukas Wallrich (Staff)" userId="74c9ee81-4c0d-413a-a571-5c8398ac27a1" providerId="ADAL" clId="{AF889E0A-783F-4CE4-A2A8-CE9E86C6B5C7}" dt="2022-03-16T23:42:49.089" v="3177" actId="207"/>
          <ac:spMkLst>
            <pc:docMk/>
            <pc:sldMk cId="0" sldId="292"/>
            <ac:spMk id="40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8:53:34.514" v="731" actId="14100"/>
          <ac:spMkLst>
            <pc:docMk/>
            <pc:sldMk cId="0" sldId="292"/>
            <ac:spMk id="40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8:53:34.514" v="731" actId="14100"/>
          <ac:spMkLst>
            <pc:docMk/>
            <pc:sldMk cId="0" sldId="292"/>
            <ac:spMk id="409" creationId="{00000000-0000-0000-0000-000000000000}"/>
          </ac:spMkLst>
        </pc:spChg>
        <pc:grpChg chg="mod">
          <ac:chgData name="Lukas Wallrich (Staff)" userId="74c9ee81-4c0d-413a-a571-5c8398ac27a1" providerId="ADAL" clId="{AF889E0A-783F-4CE4-A2A8-CE9E86C6B5C7}" dt="2022-03-08T18:53:24.622" v="727" actId="1076"/>
          <ac:grpSpMkLst>
            <pc:docMk/>
            <pc:sldMk cId="0" sldId="292"/>
            <ac:grpSpMk id="410" creationId="{00000000-0000-0000-0000-000000000000}"/>
          </ac:grpSpMkLst>
        </pc:grpChg>
      </pc:sldChg>
      <pc:sldChg chg="delSp modSp del mod modAnim">
        <pc:chgData name="Lukas Wallrich (Staff)" userId="74c9ee81-4c0d-413a-a571-5c8398ac27a1" providerId="ADAL" clId="{AF889E0A-783F-4CE4-A2A8-CE9E86C6B5C7}" dt="2022-03-16T23:53:29.717" v="3314"/>
        <pc:sldMkLst>
          <pc:docMk/>
          <pc:sldMk cId="2697750129" sldId="293"/>
        </pc:sldMkLst>
        <pc:spChg chg="mod">
          <ac:chgData name="Lukas Wallrich (Staff)" userId="74c9ee81-4c0d-413a-a571-5c8398ac27a1" providerId="ADAL" clId="{AF889E0A-783F-4CE4-A2A8-CE9E86C6B5C7}" dt="2022-03-16T23:53:21.362" v="3312" actId="1076"/>
          <ac:spMkLst>
            <pc:docMk/>
            <pc:sldMk cId="2697750129" sldId="293"/>
            <ac:spMk id="414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3:21.362" v="3312" actId="1076"/>
          <ac:spMkLst>
            <pc:docMk/>
            <pc:sldMk cId="2697750129" sldId="293"/>
            <ac:spMk id="41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9:29.803" v="1235" actId="20577"/>
          <ac:spMkLst>
            <pc:docMk/>
            <pc:sldMk cId="2697750129" sldId="293"/>
            <ac:spMk id="41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3:24.503" v="3313" actId="1076"/>
          <ac:spMkLst>
            <pc:docMk/>
            <pc:sldMk cId="2697750129" sldId="293"/>
            <ac:spMk id="417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6T23:53:21.362" v="3312" actId="1076"/>
          <ac:spMkLst>
            <pc:docMk/>
            <pc:sldMk cId="2697750129" sldId="293"/>
            <ac:spMk id="418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6T23:53:21.362" v="3312" actId="1076"/>
          <ac:spMkLst>
            <pc:docMk/>
            <pc:sldMk cId="2697750129" sldId="293"/>
            <ac:spMk id="419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6T23:53:21.362" v="3312" actId="1076"/>
          <ac:spMkLst>
            <pc:docMk/>
            <pc:sldMk cId="2697750129" sldId="293"/>
            <ac:spMk id="420" creationId="{00000000-0000-0000-0000-000000000000}"/>
          </ac:spMkLst>
        </pc:spChg>
        <pc:grpChg chg="del mod">
          <ac:chgData name="Lukas Wallrich (Staff)" userId="74c9ee81-4c0d-413a-a571-5c8398ac27a1" providerId="ADAL" clId="{AF889E0A-783F-4CE4-A2A8-CE9E86C6B5C7}" dt="2022-03-16T23:52:16.910" v="3270" actId="165"/>
          <ac:grpSpMkLst>
            <pc:docMk/>
            <pc:sldMk cId="2697750129" sldId="293"/>
            <ac:grpSpMk id="421" creationId="{00000000-0000-0000-0000-000000000000}"/>
          </ac:grpSpMkLst>
        </pc:grpChg>
      </pc:sldChg>
      <pc:sldChg chg="addSp delSp modSp mod">
        <pc:chgData name="Lukas Wallrich (Staff)" userId="74c9ee81-4c0d-413a-a571-5c8398ac27a1" providerId="ADAL" clId="{AF889E0A-783F-4CE4-A2A8-CE9E86C6B5C7}" dt="2022-03-16T23:43:42.360" v="3188" actId="207"/>
        <pc:sldMkLst>
          <pc:docMk/>
          <pc:sldMk cId="0" sldId="294"/>
        </pc:sldMkLst>
        <pc:spChg chg="add mod">
          <ac:chgData name="Lukas Wallrich (Staff)" userId="74c9ee81-4c0d-413a-a571-5c8398ac27a1" providerId="ADAL" clId="{AF889E0A-783F-4CE4-A2A8-CE9E86C6B5C7}" dt="2022-03-16T23:43:42.360" v="3188" actId="207"/>
          <ac:spMkLst>
            <pc:docMk/>
            <pc:sldMk cId="0" sldId="294"/>
            <ac:spMk id="12" creationId="{9041A1A2-FAB1-40DA-8605-8C53C8F0E8D3}"/>
          </ac:spMkLst>
        </pc:spChg>
        <pc:spChg chg="del">
          <ac:chgData name="Lukas Wallrich (Staff)" userId="74c9ee81-4c0d-413a-a571-5c8398ac27a1" providerId="ADAL" clId="{AF889E0A-783F-4CE4-A2A8-CE9E86C6B5C7}" dt="2022-03-16T23:43:35.162" v="3186" actId="478"/>
          <ac:spMkLst>
            <pc:docMk/>
            <pc:sldMk cId="0" sldId="294"/>
            <ac:spMk id="432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16T23:43:24.817" v="3185" actId="1076"/>
        <pc:sldMkLst>
          <pc:docMk/>
          <pc:sldMk cId="0" sldId="295"/>
        </pc:sldMkLst>
        <pc:spChg chg="mod">
          <ac:chgData name="Lukas Wallrich (Staff)" userId="74c9ee81-4c0d-413a-a571-5c8398ac27a1" providerId="ADAL" clId="{AF889E0A-783F-4CE4-A2A8-CE9E86C6B5C7}" dt="2022-03-16T23:43:21.578" v="3184" actId="1076"/>
          <ac:spMkLst>
            <pc:docMk/>
            <pc:sldMk cId="0" sldId="295"/>
            <ac:spMk id="44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3:24.817" v="3185" actId="1076"/>
          <ac:spMkLst>
            <pc:docMk/>
            <pc:sldMk cId="0" sldId="295"/>
            <ac:spMk id="441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3:18.603" v="3182" actId="1076"/>
          <ac:spMkLst>
            <pc:docMk/>
            <pc:sldMk cId="0" sldId="295"/>
            <ac:spMk id="442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8T19:02:05.088" v="1108" actId="14100"/>
        <pc:sldMkLst>
          <pc:docMk/>
          <pc:sldMk cId="0" sldId="296"/>
        </pc:sldMkLst>
        <pc:spChg chg="mod">
          <ac:chgData name="Lukas Wallrich (Staff)" userId="74c9ee81-4c0d-413a-a571-5c8398ac27a1" providerId="ADAL" clId="{AF889E0A-783F-4CE4-A2A8-CE9E86C6B5C7}" dt="2022-03-08T19:01:15.264" v="1107" actId="1076"/>
          <ac:spMkLst>
            <pc:docMk/>
            <pc:sldMk cId="0" sldId="296"/>
            <ac:spMk id="44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1:11.948" v="1106" actId="1076"/>
          <ac:spMkLst>
            <pc:docMk/>
            <pc:sldMk cId="0" sldId="296"/>
            <ac:spMk id="44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2:05.088" v="1108" actId="14100"/>
          <ac:spMkLst>
            <pc:docMk/>
            <pc:sldMk cId="0" sldId="296"/>
            <ac:spMk id="449" creationId="{00000000-0000-0000-0000-000000000000}"/>
          </ac:spMkLst>
        </pc:spChg>
        <pc:graphicFrameChg chg="mod">
          <ac:chgData name="Lukas Wallrich (Staff)" userId="74c9ee81-4c0d-413a-a571-5c8398ac27a1" providerId="ADAL" clId="{AF889E0A-783F-4CE4-A2A8-CE9E86C6B5C7}" dt="2022-03-08T19:01:11.948" v="1106" actId="1076"/>
          <ac:graphicFrameMkLst>
            <pc:docMk/>
            <pc:sldMk cId="0" sldId="296"/>
            <ac:graphicFrameMk id="448" creationId="{00000000-0000-0000-0000-000000000000}"/>
          </ac:graphicFrameMkLst>
        </pc:graphicFrameChg>
      </pc:sldChg>
      <pc:sldChg chg="modAnim">
        <pc:chgData name="Lukas Wallrich (Staff)" userId="74c9ee81-4c0d-413a-a571-5c8398ac27a1" providerId="ADAL" clId="{AF889E0A-783F-4CE4-A2A8-CE9E86C6B5C7}" dt="2022-03-16T23:44:07.219" v="3189"/>
        <pc:sldMkLst>
          <pc:docMk/>
          <pc:sldMk cId="0" sldId="297"/>
        </pc:sldMkLst>
      </pc:sldChg>
      <pc:sldChg chg="modAnim">
        <pc:chgData name="Lukas Wallrich (Staff)" userId="74c9ee81-4c0d-413a-a571-5c8398ac27a1" providerId="ADAL" clId="{AF889E0A-783F-4CE4-A2A8-CE9E86C6B5C7}" dt="2022-03-16T23:44:12.026" v="3190"/>
        <pc:sldMkLst>
          <pc:docMk/>
          <pc:sldMk cId="0" sldId="298"/>
        </pc:sldMkLst>
      </pc:sldChg>
      <pc:sldChg chg="modSp mod">
        <pc:chgData name="Lukas Wallrich (Staff)" userId="74c9ee81-4c0d-413a-a571-5c8398ac27a1" providerId="ADAL" clId="{AF889E0A-783F-4CE4-A2A8-CE9E86C6B5C7}" dt="2022-03-08T17:59:36.418" v="3" actId="27636"/>
        <pc:sldMkLst>
          <pc:docMk/>
          <pc:sldMk cId="0" sldId="299"/>
        </pc:sldMkLst>
        <pc:spChg chg="mod">
          <ac:chgData name="Lukas Wallrich (Staff)" userId="74c9ee81-4c0d-413a-a571-5c8398ac27a1" providerId="ADAL" clId="{AF889E0A-783F-4CE4-A2A8-CE9E86C6B5C7}" dt="2022-03-08T17:59:36.418" v="3" actId="27636"/>
          <ac:spMkLst>
            <pc:docMk/>
            <pc:sldMk cId="0" sldId="299"/>
            <ac:spMk id="464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8T17:59:36.418" v="4" actId="27636"/>
        <pc:sldMkLst>
          <pc:docMk/>
          <pc:sldMk cId="0" sldId="300"/>
        </pc:sldMkLst>
        <pc:spChg chg="mod">
          <ac:chgData name="Lukas Wallrich (Staff)" userId="74c9ee81-4c0d-413a-a571-5c8398ac27a1" providerId="ADAL" clId="{AF889E0A-783F-4CE4-A2A8-CE9E86C6B5C7}" dt="2022-03-08T17:59:36.418" v="4" actId="27636"/>
          <ac:spMkLst>
            <pc:docMk/>
            <pc:sldMk cId="0" sldId="300"/>
            <ac:spMk id="472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AF889E0A-783F-4CE4-A2A8-CE9E86C6B5C7}" dt="2022-03-16T23:47:37.910" v="3236" actId="1076"/>
        <pc:sldMkLst>
          <pc:docMk/>
          <pc:sldMk cId="0" sldId="301"/>
        </pc:sldMkLst>
        <pc:spChg chg="add mod">
          <ac:chgData name="Lukas Wallrich (Staff)" userId="74c9ee81-4c0d-413a-a571-5c8398ac27a1" providerId="ADAL" clId="{AF889E0A-783F-4CE4-A2A8-CE9E86C6B5C7}" dt="2022-03-16T23:46:53.343" v="3225" actId="1076"/>
          <ac:spMkLst>
            <pc:docMk/>
            <pc:sldMk cId="0" sldId="301"/>
            <ac:spMk id="6" creationId="{5BF27735-217E-42D4-B121-8250BB7FE567}"/>
          </ac:spMkLst>
        </pc:spChg>
        <pc:spChg chg="add mod">
          <ac:chgData name="Lukas Wallrich (Staff)" userId="74c9ee81-4c0d-413a-a571-5c8398ac27a1" providerId="ADAL" clId="{AF889E0A-783F-4CE4-A2A8-CE9E86C6B5C7}" dt="2022-03-16T23:46:56.503" v="3226" actId="1076"/>
          <ac:spMkLst>
            <pc:docMk/>
            <pc:sldMk cId="0" sldId="301"/>
            <ac:spMk id="7" creationId="{EDF75838-FB57-41A0-804E-D42A39F73B5E}"/>
          </ac:spMkLst>
        </pc:spChg>
        <pc:spChg chg="add mod">
          <ac:chgData name="Lukas Wallrich (Staff)" userId="74c9ee81-4c0d-413a-a571-5c8398ac27a1" providerId="ADAL" clId="{AF889E0A-783F-4CE4-A2A8-CE9E86C6B5C7}" dt="2022-03-16T23:47:30.635" v="3234" actId="1076"/>
          <ac:spMkLst>
            <pc:docMk/>
            <pc:sldMk cId="0" sldId="301"/>
            <ac:spMk id="8" creationId="{AAFDF831-C729-4623-B842-97E3E1CDD747}"/>
          </ac:spMkLst>
        </pc:spChg>
        <pc:spChg chg="add mod">
          <ac:chgData name="Lukas Wallrich (Staff)" userId="74c9ee81-4c0d-413a-a571-5c8398ac27a1" providerId="ADAL" clId="{AF889E0A-783F-4CE4-A2A8-CE9E86C6B5C7}" dt="2022-03-16T23:47:32.535" v="3235" actId="1076"/>
          <ac:spMkLst>
            <pc:docMk/>
            <pc:sldMk cId="0" sldId="301"/>
            <ac:spMk id="9" creationId="{8BCD976E-B80E-4A4D-8447-D85A48450029}"/>
          </ac:spMkLst>
        </pc:spChg>
        <pc:spChg chg="add mod">
          <ac:chgData name="Lukas Wallrich (Staff)" userId="74c9ee81-4c0d-413a-a571-5c8398ac27a1" providerId="ADAL" clId="{AF889E0A-783F-4CE4-A2A8-CE9E86C6B5C7}" dt="2022-03-16T23:47:37.910" v="3236" actId="1076"/>
          <ac:spMkLst>
            <pc:docMk/>
            <pc:sldMk cId="0" sldId="301"/>
            <ac:spMk id="10" creationId="{5969AA91-0FBD-486A-8D70-0EF334839238}"/>
          </ac:spMkLst>
        </pc:spChg>
        <pc:spChg chg="add mod">
          <ac:chgData name="Lukas Wallrich (Staff)" userId="74c9ee81-4c0d-413a-a571-5c8398ac27a1" providerId="ADAL" clId="{AF889E0A-783F-4CE4-A2A8-CE9E86C6B5C7}" dt="2022-03-16T23:47:37.910" v="3236" actId="1076"/>
          <ac:spMkLst>
            <pc:docMk/>
            <pc:sldMk cId="0" sldId="301"/>
            <ac:spMk id="11" creationId="{C0A0C9F0-4F51-4076-90B4-BD6E23BC4F0C}"/>
          </ac:spMkLst>
        </pc:spChg>
        <pc:spChg chg="mod">
          <ac:chgData name="Lukas Wallrich (Staff)" userId="74c9ee81-4c0d-413a-a571-5c8398ac27a1" providerId="ADAL" clId="{AF889E0A-783F-4CE4-A2A8-CE9E86C6B5C7}" dt="2022-03-16T23:46:40.230" v="3222" actId="207"/>
          <ac:spMkLst>
            <pc:docMk/>
            <pc:sldMk cId="0" sldId="301"/>
            <ac:spMk id="480" creationId="{00000000-0000-0000-0000-000000000000}"/>
          </ac:spMkLst>
        </pc:spChg>
        <pc:spChg chg="del">
          <ac:chgData name="Lukas Wallrich (Staff)" userId="74c9ee81-4c0d-413a-a571-5c8398ac27a1" providerId="ADAL" clId="{AF889E0A-783F-4CE4-A2A8-CE9E86C6B5C7}" dt="2022-03-16T23:46:49.967" v="3223" actId="478"/>
          <ac:spMkLst>
            <pc:docMk/>
            <pc:sldMk cId="0" sldId="301"/>
            <ac:spMk id="481" creationId="{00000000-0000-0000-0000-000000000000}"/>
          </ac:spMkLst>
        </pc:spChg>
        <pc:spChg chg="del">
          <ac:chgData name="Lukas Wallrich (Staff)" userId="74c9ee81-4c0d-413a-a571-5c8398ac27a1" providerId="ADAL" clId="{AF889E0A-783F-4CE4-A2A8-CE9E86C6B5C7}" dt="2022-03-16T23:46:49.967" v="3223" actId="478"/>
          <ac:spMkLst>
            <pc:docMk/>
            <pc:sldMk cId="0" sldId="301"/>
            <ac:spMk id="482" creationId="{00000000-0000-0000-0000-000000000000}"/>
          </ac:spMkLst>
        </pc:spChg>
      </pc:sldChg>
      <pc:sldChg chg="del">
        <pc:chgData name="Lukas Wallrich (Staff)" userId="74c9ee81-4c0d-413a-a571-5c8398ac27a1" providerId="ADAL" clId="{AF889E0A-783F-4CE4-A2A8-CE9E86C6B5C7}" dt="2022-03-16T23:47:46.274" v="3237" actId="47"/>
        <pc:sldMkLst>
          <pc:docMk/>
          <pc:sldMk cId="0" sldId="302"/>
        </pc:sldMkLst>
      </pc:sldChg>
      <pc:sldChg chg="modSp del mod">
        <pc:chgData name="Lukas Wallrich (Staff)" userId="74c9ee81-4c0d-413a-a571-5c8398ac27a1" providerId="ADAL" clId="{AF889E0A-783F-4CE4-A2A8-CE9E86C6B5C7}" dt="2022-03-16T23:47:46.274" v="3237" actId="47"/>
        <pc:sldMkLst>
          <pc:docMk/>
          <pc:sldMk cId="0" sldId="303"/>
        </pc:sldMkLst>
        <pc:spChg chg="mod">
          <ac:chgData name="Lukas Wallrich (Staff)" userId="74c9ee81-4c0d-413a-a571-5c8398ac27a1" providerId="ADAL" clId="{AF889E0A-783F-4CE4-A2A8-CE9E86C6B5C7}" dt="2022-03-08T17:59:36.418" v="5" actId="27636"/>
          <ac:spMkLst>
            <pc:docMk/>
            <pc:sldMk cId="0" sldId="303"/>
            <ac:spMk id="493" creationId="{00000000-0000-0000-0000-000000000000}"/>
          </ac:spMkLst>
        </pc:spChg>
      </pc:sldChg>
      <pc:sldChg chg="modSp del mod">
        <pc:chgData name="Lukas Wallrich (Staff)" userId="74c9ee81-4c0d-413a-a571-5c8398ac27a1" providerId="ADAL" clId="{AF889E0A-783F-4CE4-A2A8-CE9E86C6B5C7}" dt="2022-03-16T23:47:46.274" v="3237" actId="47"/>
        <pc:sldMkLst>
          <pc:docMk/>
          <pc:sldMk cId="0" sldId="304"/>
        </pc:sldMkLst>
        <pc:spChg chg="mod">
          <ac:chgData name="Lukas Wallrich (Staff)" userId="74c9ee81-4c0d-413a-a571-5c8398ac27a1" providerId="ADAL" clId="{AF889E0A-783F-4CE4-A2A8-CE9E86C6B5C7}" dt="2022-03-08T17:59:36.418" v="6" actId="27636"/>
          <ac:spMkLst>
            <pc:docMk/>
            <pc:sldMk cId="0" sldId="304"/>
            <ac:spMk id="498" creationId="{00000000-0000-0000-0000-000000000000}"/>
          </ac:spMkLst>
        </pc:spChg>
      </pc:sldChg>
      <pc:sldChg chg="modSp del mod">
        <pc:chgData name="Lukas Wallrich (Staff)" userId="74c9ee81-4c0d-413a-a571-5c8398ac27a1" providerId="ADAL" clId="{AF889E0A-783F-4CE4-A2A8-CE9E86C6B5C7}" dt="2022-03-16T23:47:46.274" v="3237" actId="47"/>
        <pc:sldMkLst>
          <pc:docMk/>
          <pc:sldMk cId="0" sldId="305"/>
        </pc:sldMkLst>
        <pc:spChg chg="mod">
          <ac:chgData name="Lukas Wallrich (Staff)" userId="74c9ee81-4c0d-413a-a571-5c8398ac27a1" providerId="ADAL" clId="{AF889E0A-783F-4CE4-A2A8-CE9E86C6B5C7}" dt="2022-03-08T17:59:36.418" v="7" actId="27636"/>
          <ac:spMkLst>
            <pc:docMk/>
            <pc:sldMk cId="0" sldId="305"/>
            <ac:spMk id="504" creationId="{00000000-0000-0000-0000-000000000000}"/>
          </ac:spMkLst>
        </pc:spChg>
      </pc:sldChg>
      <pc:sldChg chg="modSp del mod">
        <pc:chgData name="Lukas Wallrich (Staff)" userId="74c9ee81-4c0d-413a-a571-5c8398ac27a1" providerId="ADAL" clId="{AF889E0A-783F-4CE4-A2A8-CE9E86C6B5C7}" dt="2022-03-16T23:47:46.274" v="3237" actId="47"/>
        <pc:sldMkLst>
          <pc:docMk/>
          <pc:sldMk cId="0" sldId="306"/>
        </pc:sldMkLst>
        <pc:spChg chg="mod">
          <ac:chgData name="Lukas Wallrich (Staff)" userId="74c9ee81-4c0d-413a-a571-5c8398ac27a1" providerId="ADAL" clId="{AF889E0A-783F-4CE4-A2A8-CE9E86C6B5C7}" dt="2022-03-08T17:59:36.434" v="8" actId="27636"/>
          <ac:spMkLst>
            <pc:docMk/>
            <pc:sldMk cId="0" sldId="306"/>
            <ac:spMk id="509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8T19:02:33.601" v="1110" actId="1076"/>
        <pc:sldMkLst>
          <pc:docMk/>
          <pc:sldMk cId="0" sldId="308"/>
        </pc:sldMkLst>
        <pc:spChg chg="mod">
          <ac:chgData name="Lukas Wallrich (Staff)" userId="74c9ee81-4c0d-413a-a571-5c8398ac27a1" providerId="ADAL" clId="{AF889E0A-783F-4CE4-A2A8-CE9E86C6B5C7}" dt="2022-03-08T19:02:33.601" v="1110" actId="1076"/>
          <ac:spMkLst>
            <pc:docMk/>
            <pc:sldMk cId="0" sldId="308"/>
            <ac:spMk id="52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2:30.345" v="1109" actId="1076"/>
          <ac:spMkLst>
            <pc:docMk/>
            <pc:sldMk cId="0" sldId="308"/>
            <ac:spMk id="521" creationId="{00000000-0000-0000-0000-000000000000}"/>
          </ac:spMkLst>
        </pc:spChg>
        <pc:graphicFrameChg chg="mod">
          <ac:chgData name="Lukas Wallrich (Staff)" userId="74c9ee81-4c0d-413a-a571-5c8398ac27a1" providerId="ADAL" clId="{AF889E0A-783F-4CE4-A2A8-CE9E86C6B5C7}" dt="2022-03-08T19:02:30.345" v="1109" actId="1076"/>
          <ac:graphicFrameMkLst>
            <pc:docMk/>
            <pc:sldMk cId="0" sldId="308"/>
            <ac:graphicFrameMk id="522" creationId="{00000000-0000-0000-0000-000000000000}"/>
          </ac:graphicFrameMkLst>
        </pc:graphicFrameChg>
      </pc:sldChg>
      <pc:sldChg chg="modSp mod">
        <pc:chgData name="Lukas Wallrich (Staff)" userId="74c9ee81-4c0d-413a-a571-5c8398ac27a1" providerId="ADAL" clId="{AF889E0A-783F-4CE4-A2A8-CE9E86C6B5C7}" dt="2022-03-16T23:45:55.678" v="3203" actId="20577"/>
        <pc:sldMkLst>
          <pc:docMk/>
          <pc:sldMk cId="0" sldId="309"/>
        </pc:sldMkLst>
        <pc:spChg chg="mod">
          <ac:chgData name="Lukas Wallrich (Staff)" userId="74c9ee81-4c0d-413a-a571-5c8398ac27a1" providerId="ADAL" clId="{AF889E0A-783F-4CE4-A2A8-CE9E86C6B5C7}" dt="2022-03-08T19:02:52.560" v="1112" actId="20577"/>
          <ac:spMkLst>
            <pc:docMk/>
            <pc:sldMk cId="0" sldId="309"/>
            <ac:spMk id="52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5:55.678" v="3203" actId="20577"/>
          <ac:spMkLst>
            <pc:docMk/>
            <pc:sldMk cId="0" sldId="309"/>
            <ac:spMk id="526" creationId="{00000000-0000-0000-0000-000000000000}"/>
          </ac:spMkLst>
        </pc:spChg>
      </pc:sldChg>
      <pc:sldChg chg="modSp mod modAnim">
        <pc:chgData name="Lukas Wallrich (Staff)" userId="74c9ee81-4c0d-413a-a571-5c8398ac27a1" providerId="ADAL" clId="{AF889E0A-783F-4CE4-A2A8-CE9E86C6B5C7}" dt="2022-03-16T23:48:31.879" v="3249"/>
        <pc:sldMkLst>
          <pc:docMk/>
          <pc:sldMk cId="0" sldId="310"/>
        </pc:sldMkLst>
        <pc:spChg chg="mod">
          <ac:chgData name="Lukas Wallrich (Staff)" userId="74c9ee81-4c0d-413a-a571-5c8398ac27a1" providerId="ADAL" clId="{AF889E0A-783F-4CE4-A2A8-CE9E86C6B5C7}" dt="2022-03-16T23:48:10.024" v="3243" actId="1076"/>
          <ac:spMkLst>
            <pc:docMk/>
            <pc:sldMk cId="0" sldId="310"/>
            <ac:spMk id="53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8:29.646" v="3248" actId="1076"/>
          <ac:spMkLst>
            <pc:docMk/>
            <pc:sldMk cId="0" sldId="310"/>
            <ac:spMk id="533" creationId="{00000000-0000-0000-0000-000000000000}"/>
          </ac:spMkLst>
        </pc:spChg>
      </pc:sldChg>
      <pc:sldChg chg="modSp mod modAnim">
        <pc:chgData name="Lukas Wallrich (Staff)" userId="74c9ee81-4c0d-413a-a571-5c8398ac27a1" providerId="ADAL" clId="{AF889E0A-783F-4CE4-A2A8-CE9E86C6B5C7}" dt="2022-03-16T23:51:26.852" v="3261"/>
        <pc:sldMkLst>
          <pc:docMk/>
          <pc:sldMk cId="0" sldId="311"/>
        </pc:sldMkLst>
        <pc:spChg chg="mod">
          <ac:chgData name="Lukas Wallrich (Staff)" userId="74c9ee81-4c0d-413a-a571-5c8398ac27a1" providerId="ADAL" clId="{AF889E0A-783F-4CE4-A2A8-CE9E86C6B5C7}" dt="2022-03-08T19:03:44.974" v="1150" actId="20577"/>
          <ac:spMkLst>
            <pc:docMk/>
            <pc:sldMk cId="0" sldId="311"/>
            <ac:spMk id="544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16T23:48:52.686" v="3250" actId="115"/>
        <pc:sldMkLst>
          <pc:docMk/>
          <pc:sldMk cId="0" sldId="312"/>
        </pc:sldMkLst>
        <pc:spChg chg="mod">
          <ac:chgData name="Lukas Wallrich (Staff)" userId="74c9ee81-4c0d-413a-a571-5c8398ac27a1" providerId="ADAL" clId="{AF889E0A-783F-4CE4-A2A8-CE9E86C6B5C7}" dt="2022-03-16T23:48:52.686" v="3250" actId="115"/>
          <ac:spMkLst>
            <pc:docMk/>
            <pc:sldMk cId="0" sldId="312"/>
            <ac:spMk id="551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16T23:49:08.241" v="3252" actId="115"/>
        <pc:sldMkLst>
          <pc:docMk/>
          <pc:sldMk cId="0" sldId="313"/>
        </pc:sldMkLst>
        <pc:spChg chg="mod">
          <ac:chgData name="Lukas Wallrich (Staff)" userId="74c9ee81-4c0d-413a-a571-5c8398ac27a1" providerId="ADAL" clId="{AF889E0A-783F-4CE4-A2A8-CE9E86C6B5C7}" dt="2022-03-16T23:49:08.241" v="3252" actId="115"/>
          <ac:spMkLst>
            <pc:docMk/>
            <pc:sldMk cId="0" sldId="313"/>
            <ac:spMk id="562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16T23:49:20.984" v="3253" actId="20577"/>
        <pc:sldMkLst>
          <pc:docMk/>
          <pc:sldMk cId="0" sldId="314"/>
        </pc:sldMkLst>
        <pc:graphicFrameChg chg="modGraphic">
          <ac:chgData name="Lukas Wallrich (Staff)" userId="74c9ee81-4c0d-413a-a571-5c8398ac27a1" providerId="ADAL" clId="{AF889E0A-783F-4CE4-A2A8-CE9E86C6B5C7}" dt="2022-03-16T23:49:20.984" v="3253" actId="20577"/>
          <ac:graphicFrameMkLst>
            <pc:docMk/>
            <pc:sldMk cId="0" sldId="314"/>
            <ac:graphicFrameMk id="572" creationId="{00000000-0000-0000-0000-000000000000}"/>
          </ac:graphicFrameMkLst>
        </pc:graphicFrameChg>
      </pc:sldChg>
      <pc:sldChg chg="del">
        <pc:chgData name="Lukas Wallrich (Staff)" userId="74c9ee81-4c0d-413a-a571-5c8398ac27a1" providerId="ADAL" clId="{AF889E0A-783F-4CE4-A2A8-CE9E86C6B5C7}" dt="2022-03-16T23:50:05.417" v="3254" actId="47"/>
        <pc:sldMkLst>
          <pc:docMk/>
          <pc:sldMk cId="0" sldId="315"/>
        </pc:sldMkLst>
      </pc:sldChg>
      <pc:sldChg chg="modSp mod">
        <pc:chgData name="Lukas Wallrich (Staff)" userId="74c9ee81-4c0d-413a-a571-5c8398ac27a1" providerId="ADAL" clId="{AF889E0A-783F-4CE4-A2A8-CE9E86C6B5C7}" dt="2022-03-08T19:05:05.923" v="1151" actId="20577"/>
        <pc:sldMkLst>
          <pc:docMk/>
          <pc:sldMk cId="0" sldId="316"/>
        </pc:sldMkLst>
        <pc:spChg chg="mod">
          <ac:chgData name="Lukas Wallrich (Staff)" userId="74c9ee81-4c0d-413a-a571-5c8398ac27a1" providerId="ADAL" clId="{AF889E0A-783F-4CE4-A2A8-CE9E86C6B5C7}" dt="2022-03-08T19:05:05.923" v="1151" actId="20577"/>
          <ac:spMkLst>
            <pc:docMk/>
            <pc:sldMk cId="0" sldId="316"/>
            <ac:spMk id="584" creationId="{00000000-0000-0000-0000-000000000000}"/>
          </ac:spMkLst>
        </pc:spChg>
      </pc:sldChg>
      <pc:sldChg chg="addSp delSp modSp mod modAnim">
        <pc:chgData name="Lukas Wallrich (Staff)" userId="74c9ee81-4c0d-413a-a571-5c8398ac27a1" providerId="ADAL" clId="{AF889E0A-783F-4CE4-A2A8-CE9E86C6B5C7}" dt="2022-03-16T23:50:41.809" v="3258"/>
        <pc:sldMkLst>
          <pc:docMk/>
          <pc:sldMk cId="0" sldId="317"/>
        </pc:sldMkLst>
        <pc:spChg chg="add mod">
          <ac:chgData name="Lukas Wallrich (Staff)" userId="74c9ee81-4c0d-413a-a571-5c8398ac27a1" providerId="ADAL" clId="{AF889E0A-783F-4CE4-A2A8-CE9E86C6B5C7}" dt="2022-03-08T19:06:09.741" v="1154" actId="571"/>
          <ac:spMkLst>
            <pc:docMk/>
            <pc:sldMk cId="0" sldId="317"/>
            <ac:spMk id="9" creationId="{32217890-4D54-4BD0-A0B4-F58052D95D80}"/>
          </ac:spMkLst>
        </pc:spChg>
        <pc:spChg chg="add mod">
          <ac:chgData name="Lukas Wallrich (Staff)" userId="74c9ee81-4c0d-413a-a571-5c8398ac27a1" providerId="ADAL" clId="{AF889E0A-783F-4CE4-A2A8-CE9E86C6B5C7}" dt="2022-03-08T19:06:09.741" v="1154" actId="571"/>
          <ac:spMkLst>
            <pc:docMk/>
            <pc:sldMk cId="0" sldId="317"/>
            <ac:spMk id="10" creationId="{C3A215CE-6982-47A7-ACA3-6C13D882A5AF}"/>
          </ac:spMkLst>
        </pc:spChg>
        <pc:spChg chg="add del mod">
          <ac:chgData name="Lukas Wallrich (Staff)" userId="74c9ee81-4c0d-413a-a571-5c8398ac27a1" providerId="ADAL" clId="{AF889E0A-783F-4CE4-A2A8-CE9E86C6B5C7}" dt="2022-03-08T19:07:50.056" v="1209" actId="21"/>
          <ac:spMkLst>
            <pc:docMk/>
            <pc:sldMk cId="0" sldId="317"/>
            <ac:spMk id="11" creationId="{A4152A06-34C3-4833-90B2-7CAB1F413FD0}"/>
          </ac:spMkLst>
        </pc:spChg>
        <pc:spChg chg="mod">
          <ac:chgData name="Lukas Wallrich (Staff)" userId="74c9ee81-4c0d-413a-a571-5c8398ac27a1" providerId="ADAL" clId="{AF889E0A-783F-4CE4-A2A8-CE9E86C6B5C7}" dt="2022-03-08T19:06:05.615" v="1152" actId="20577"/>
          <ac:spMkLst>
            <pc:docMk/>
            <pc:sldMk cId="0" sldId="317"/>
            <ac:spMk id="593" creationId="{00000000-0000-0000-0000-000000000000}"/>
          </ac:spMkLst>
        </pc:spChg>
      </pc:sldChg>
      <pc:sldChg chg="modSp mod modAnim">
        <pc:chgData name="Lukas Wallrich (Staff)" userId="74c9ee81-4c0d-413a-a571-5c8398ac27a1" providerId="ADAL" clId="{AF889E0A-783F-4CE4-A2A8-CE9E86C6B5C7}" dt="2022-03-16T23:51:38.298" v="3263"/>
        <pc:sldMkLst>
          <pc:docMk/>
          <pc:sldMk cId="0" sldId="318"/>
        </pc:sldMkLst>
        <pc:spChg chg="mod">
          <ac:chgData name="Lukas Wallrich (Staff)" userId="74c9ee81-4c0d-413a-a571-5c8398ac27a1" providerId="ADAL" clId="{AF889E0A-783F-4CE4-A2A8-CE9E86C6B5C7}" dt="2022-03-08T19:08:35.600" v="1222" actId="20577"/>
          <ac:spMkLst>
            <pc:docMk/>
            <pc:sldMk cId="0" sldId="318"/>
            <ac:spMk id="603" creationId="{00000000-0000-0000-0000-000000000000}"/>
          </ac:spMkLst>
        </pc:spChg>
      </pc:sldChg>
      <pc:sldChg chg="addSp modSp">
        <pc:chgData name="Lukas Wallrich (Staff)" userId="74c9ee81-4c0d-413a-a571-5c8398ac27a1" providerId="ADAL" clId="{AF889E0A-783F-4CE4-A2A8-CE9E86C6B5C7}" dt="2022-03-08T19:07:56.150" v="1210"/>
        <pc:sldMkLst>
          <pc:docMk/>
          <pc:sldMk cId="0" sldId="319"/>
        </pc:sldMkLst>
        <pc:spChg chg="add mod">
          <ac:chgData name="Lukas Wallrich (Staff)" userId="74c9ee81-4c0d-413a-a571-5c8398ac27a1" providerId="ADAL" clId="{AF889E0A-783F-4CE4-A2A8-CE9E86C6B5C7}" dt="2022-03-08T19:07:56.150" v="1210"/>
          <ac:spMkLst>
            <pc:docMk/>
            <pc:sldMk cId="0" sldId="319"/>
            <ac:spMk id="9" creationId="{8C36581A-CEE6-4B2F-A285-280D3BD59123}"/>
          </ac:spMkLst>
        </pc:spChg>
      </pc:sldChg>
      <pc:sldChg chg="modSp mod modAnim">
        <pc:chgData name="Lukas Wallrich (Staff)" userId="74c9ee81-4c0d-413a-a571-5c8398ac27a1" providerId="ADAL" clId="{AF889E0A-783F-4CE4-A2A8-CE9E86C6B5C7}" dt="2022-03-16T23:51:49.385" v="3265"/>
        <pc:sldMkLst>
          <pc:docMk/>
          <pc:sldMk cId="0" sldId="321"/>
        </pc:sldMkLst>
        <pc:spChg chg="mod">
          <ac:chgData name="Lukas Wallrich (Staff)" userId="74c9ee81-4c0d-413a-a571-5c8398ac27a1" providerId="ADAL" clId="{AF889E0A-783F-4CE4-A2A8-CE9E86C6B5C7}" dt="2022-03-08T19:09:21.784" v="1229" actId="207"/>
          <ac:spMkLst>
            <pc:docMk/>
            <pc:sldMk cId="0" sldId="321"/>
            <ac:spMk id="62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9:14.302" v="1228" actId="206"/>
          <ac:spMkLst>
            <pc:docMk/>
            <pc:sldMk cId="0" sldId="321"/>
            <ac:spMk id="623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8:49.468" v="1223" actId="1076"/>
          <ac:spMkLst>
            <pc:docMk/>
            <pc:sldMk cId="0" sldId="321"/>
            <ac:spMk id="624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6T23:55:32.911" v="3345"/>
        <pc:sldMkLst>
          <pc:docMk/>
          <pc:sldMk cId="0" sldId="322"/>
        </pc:sldMkLst>
      </pc:sldChg>
      <pc:sldChg chg="modSp mod modAnim">
        <pc:chgData name="Lukas Wallrich (Staff)" userId="74c9ee81-4c0d-413a-a571-5c8398ac27a1" providerId="ADAL" clId="{AF889E0A-783F-4CE4-A2A8-CE9E86C6B5C7}" dt="2022-03-16T23:55:36.301" v="3346"/>
        <pc:sldMkLst>
          <pc:docMk/>
          <pc:sldMk cId="0" sldId="323"/>
        </pc:sldMkLst>
        <pc:spChg chg="mod">
          <ac:chgData name="Lukas Wallrich (Staff)" userId="74c9ee81-4c0d-413a-a571-5c8398ac27a1" providerId="ADAL" clId="{AF889E0A-783F-4CE4-A2A8-CE9E86C6B5C7}" dt="2022-03-08T19:11:12.146" v="1246" actId="207"/>
          <ac:spMkLst>
            <pc:docMk/>
            <pc:sldMk cId="0" sldId="323"/>
            <ac:spMk id="643" creationId="{00000000-0000-0000-0000-000000000000}"/>
          </ac:spMkLst>
        </pc:spChg>
      </pc:sldChg>
      <pc:sldChg chg="modSp del mod">
        <pc:chgData name="Lukas Wallrich (Staff)" userId="74c9ee81-4c0d-413a-a571-5c8398ac27a1" providerId="ADAL" clId="{AF889E0A-783F-4CE4-A2A8-CE9E86C6B5C7}" dt="2022-03-09T12:18:21.777" v="1320" actId="47"/>
        <pc:sldMkLst>
          <pc:docMk/>
          <pc:sldMk cId="0" sldId="324"/>
        </pc:sldMkLst>
        <pc:spChg chg="mod">
          <ac:chgData name="Lukas Wallrich (Staff)" userId="74c9ee81-4c0d-413a-a571-5c8398ac27a1" providerId="ADAL" clId="{AF889E0A-783F-4CE4-A2A8-CE9E86C6B5C7}" dt="2022-03-08T19:11:31.264" v="1257" actId="20577"/>
          <ac:spMkLst>
            <pc:docMk/>
            <pc:sldMk cId="0" sldId="324"/>
            <ac:spMk id="651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17:26.602" v="1317" actId="20577"/>
          <ac:spMkLst>
            <pc:docMk/>
            <pc:sldMk cId="0" sldId="324"/>
            <ac:spMk id="652" creationId="{00000000-0000-0000-0000-000000000000}"/>
          </ac:spMkLst>
        </pc:spChg>
      </pc:sldChg>
      <pc:sldChg chg="del mod modShow">
        <pc:chgData name="Lukas Wallrich (Staff)" userId="74c9ee81-4c0d-413a-a571-5c8398ac27a1" providerId="ADAL" clId="{AF889E0A-783F-4CE4-A2A8-CE9E86C6B5C7}" dt="2022-03-09T12:21:48.892" v="1392" actId="47"/>
        <pc:sldMkLst>
          <pc:docMk/>
          <pc:sldMk cId="0" sldId="325"/>
        </pc:sldMkLst>
      </pc:sldChg>
      <pc:sldChg chg="del mod modShow">
        <pc:chgData name="Lukas Wallrich (Staff)" userId="74c9ee81-4c0d-413a-a571-5c8398ac27a1" providerId="ADAL" clId="{AF889E0A-783F-4CE4-A2A8-CE9E86C6B5C7}" dt="2022-03-09T12:21:48.892" v="1392" actId="47"/>
        <pc:sldMkLst>
          <pc:docMk/>
          <pc:sldMk cId="0" sldId="326"/>
        </pc:sldMkLst>
      </pc:sldChg>
      <pc:sldChg chg="mod ord modAnim modShow">
        <pc:chgData name="Lukas Wallrich (Staff)" userId="74c9ee81-4c0d-413a-a571-5c8398ac27a1" providerId="ADAL" clId="{AF889E0A-783F-4CE4-A2A8-CE9E86C6B5C7}" dt="2022-03-16T23:54:48.145" v="3324"/>
        <pc:sldMkLst>
          <pc:docMk/>
          <pc:sldMk cId="0" sldId="327"/>
        </pc:sldMkLst>
      </pc:sldChg>
      <pc:sldChg chg="modSp mod ord modShow">
        <pc:chgData name="Lukas Wallrich (Staff)" userId="74c9ee81-4c0d-413a-a571-5c8398ac27a1" providerId="ADAL" clId="{AF889E0A-783F-4CE4-A2A8-CE9E86C6B5C7}" dt="2022-03-16T23:54:31.196" v="3320" actId="20577"/>
        <pc:sldMkLst>
          <pc:docMk/>
          <pc:sldMk cId="0" sldId="328"/>
        </pc:sldMkLst>
        <pc:spChg chg="mod">
          <ac:chgData name="Lukas Wallrich (Staff)" userId="74c9ee81-4c0d-413a-a571-5c8398ac27a1" providerId="ADAL" clId="{AF889E0A-783F-4CE4-A2A8-CE9E86C6B5C7}" dt="2022-03-09T12:21:43.588" v="1391" actId="20577"/>
          <ac:spMkLst>
            <pc:docMk/>
            <pc:sldMk cId="0" sldId="328"/>
            <ac:spMk id="67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4:31.196" v="3320" actId="20577"/>
          <ac:spMkLst>
            <pc:docMk/>
            <pc:sldMk cId="0" sldId="328"/>
            <ac:spMk id="673" creationId="{00000000-0000-0000-0000-000000000000}"/>
          </ac:spMkLst>
        </pc:spChg>
      </pc:sldChg>
      <pc:sldChg chg="delSp modSp mod modAnim">
        <pc:chgData name="Lukas Wallrich (Staff)" userId="74c9ee81-4c0d-413a-a571-5c8398ac27a1" providerId="ADAL" clId="{AF889E0A-783F-4CE4-A2A8-CE9E86C6B5C7}" dt="2022-03-16T23:58:23.459" v="3395" actId="20577"/>
        <pc:sldMkLst>
          <pc:docMk/>
          <pc:sldMk cId="0" sldId="330"/>
        </pc:sldMkLst>
        <pc:spChg chg="mod">
          <ac:chgData name="Lukas Wallrich (Staff)" userId="74c9ee81-4c0d-413a-a571-5c8398ac27a1" providerId="ADAL" clId="{AF889E0A-783F-4CE4-A2A8-CE9E86C6B5C7}" dt="2022-03-09T12:58:00.800" v="1778" actId="1076"/>
          <ac:spMkLst>
            <pc:docMk/>
            <pc:sldMk cId="0" sldId="330"/>
            <ac:spMk id="679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8:23.459" v="3395" actId="20577"/>
          <ac:spMkLst>
            <pc:docMk/>
            <pc:sldMk cId="0" sldId="330"/>
            <ac:spMk id="680" creationId="{00000000-0000-0000-0000-000000000000}"/>
          </ac:spMkLst>
        </pc:spChg>
        <pc:spChg chg="del mod">
          <ac:chgData name="Lukas Wallrich (Staff)" userId="74c9ee81-4c0d-413a-a571-5c8398ac27a1" providerId="ADAL" clId="{AF889E0A-783F-4CE4-A2A8-CE9E86C6B5C7}" dt="2022-03-09T12:57:52.856" v="1775" actId="478"/>
          <ac:spMkLst>
            <pc:docMk/>
            <pc:sldMk cId="0" sldId="330"/>
            <ac:spMk id="682" creationId="{00000000-0000-0000-0000-000000000000}"/>
          </ac:spMkLst>
        </pc:spChg>
      </pc:sldChg>
      <pc:sldChg chg="del">
        <pc:chgData name="Lukas Wallrich (Staff)" userId="74c9ee81-4c0d-413a-a571-5c8398ac27a1" providerId="ADAL" clId="{AF889E0A-783F-4CE4-A2A8-CE9E86C6B5C7}" dt="2022-03-09T12:59:11.084" v="1786" actId="47"/>
        <pc:sldMkLst>
          <pc:docMk/>
          <pc:sldMk cId="0" sldId="331"/>
        </pc:sldMkLst>
      </pc:sldChg>
      <pc:sldChg chg="addSp modSp mod modAnim">
        <pc:chgData name="Lukas Wallrich (Staff)" userId="74c9ee81-4c0d-413a-a571-5c8398ac27a1" providerId="ADAL" clId="{AF889E0A-783F-4CE4-A2A8-CE9E86C6B5C7}" dt="2022-03-16T23:58:39.646" v="3407" actId="20577"/>
        <pc:sldMkLst>
          <pc:docMk/>
          <pc:sldMk cId="0" sldId="332"/>
        </pc:sldMkLst>
        <pc:spChg chg="add mod">
          <ac:chgData name="Lukas Wallrich (Staff)" userId="74c9ee81-4c0d-413a-a571-5c8398ac27a1" providerId="ADAL" clId="{AF889E0A-783F-4CE4-A2A8-CE9E86C6B5C7}" dt="2022-03-09T13:00:41.454" v="1899" actId="20577"/>
          <ac:spMkLst>
            <pc:docMk/>
            <pc:sldMk cId="0" sldId="332"/>
            <ac:spMk id="6" creationId="{556ACACF-2444-42D2-865E-BD81C18D27BB}"/>
          </ac:spMkLst>
        </pc:spChg>
        <pc:spChg chg="mod">
          <ac:chgData name="Lukas Wallrich (Staff)" userId="74c9ee81-4c0d-413a-a571-5c8398ac27a1" providerId="ADAL" clId="{AF889E0A-783F-4CE4-A2A8-CE9E86C6B5C7}" dt="2022-03-09T13:00:31.580" v="1883" actId="14100"/>
          <ac:spMkLst>
            <pc:docMk/>
            <pc:sldMk cId="0" sldId="332"/>
            <ac:spMk id="69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8:39.646" v="3407" actId="20577"/>
          <ac:spMkLst>
            <pc:docMk/>
            <pc:sldMk cId="0" sldId="332"/>
            <ac:spMk id="691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7:51.903" v="3380" actId="20577"/>
          <ac:spMkLst>
            <pc:docMk/>
            <pc:sldMk cId="0" sldId="332"/>
            <ac:spMk id="692" creationId="{00000000-0000-0000-0000-000000000000}"/>
          </ac:spMkLst>
        </pc:spChg>
      </pc:sldChg>
      <pc:sldChg chg="addSp delSp modSp mod delAnim modAnim">
        <pc:chgData name="Lukas Wallrich (Staff)" userId="74c9ee81-4c0d-413a-a571-5c8398ac27a1" providerId="ADAL" clId="{AF889E0A-783F-4CE4-A2A8-CE9E86C6B5C7}" dt="2022-03-17T00:00:00.901" v="3424" actId="20577"/>
        <pc:sldMkLst>
          <pc:docMk/>
          <pc:sldMk cId="0" sldId="333"/>
        </pc:sldMkLst>
        <pc:spChg chg="mod">
          <ac:chgData name="Lukas Wallrich (Staff)" userId="74c9ee81-4c0d-413a-a571-5c8398ac27a1" providerId="ADAL" clId="{AF889E0A-783F-4CE4-A2A8-CE9E86C6B5C7}" dt="2022-03-09T13:02:11.134" v="1929"/>
          <ac:spMkLst>
            <pc:docMk/>
            <pc:sldMk cId="0" sldId="333"/>
            <ac:spMk id="20" creationId="{AB064CC6-5C9B-4694-9316-EB45BCCD4CE4}"/>
          </ac:spMkLst>
        </pc:spChg>
        <pc:spChg chg="mod">
          <ac:chgData name="Lukas Wallrich (Staff)" userId="74c9ee81-4c0d-413a-a571-5c8398ac27a1" providerId="ADAL" clId="{AF889E0A-783F-4CE4-A2A8-CE9E86C6B5C7}" dt="2022-03-09T13:02:11.134" v="1929"/>
          <ac:spMkLst>
            <pc:docMk/>
            <pc:sldMk cId="0" sldId="333"/>
            <ac:spMk id="21" creationId="{5DCDF2D5-82FD-4B41-84E1-32CB7EE5AC08}"/>
          </ac:spMkLst>
        </pc:spChg>
        <pc:spChg chg="mod">
          <ac:chgData name="Lukas Wallrich (Staff)" userId="74c9ee81-4c0d-413a-a571-5c8398ac27a1" providerId="ADAL" clId="{AF889E0A-783F-4CE4-A2A8-CE9E86C6B5C7}" dt="2022-03-17T00:00:00.901" v="3424" actId="20577"/>
          <ac:spMkLst>
            <pc:docMk/>
            <pc:sldMk cId="0" sldId="333"/>
            <ac:spMk id="22" creationId="{1DD888C5-5ABF-430E-9EA4-CE29C40763F1}"/>
          </ac:spMkLst>
        </pc:spChg>
        <pc:spChg chg="mod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696" creationId="{00000000-0000-0000-0000-000000000000}"/>
          </ac:spMkLst>
        </pc:spChg>
        <pc:spChg chg="add del mod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69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69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699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701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703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02:08.497" v="1928" actId="207"/>
          <ac:spMkLst>
            <pc:docMk/>
            <pc:sldMk cId="0" sldId="333"/>
            <ac:spMk id="70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02:25.874" v="1936" actId="1076"/>
          <ac:spMkLst>
            <pc:docMk/>
            <pc:sldMk cId="0" sldId="333"/>
            <ac:spMk id="706" creationId="{00000000-0000-0000-0000-000000000000}"/>
          </ac:spMkLst>
        </pc:spChg>
        <pc:grpChg chg="add mod">
          <ac:chgData name="Lukas Wallrich (Staff)" userId="74c9ee81-4c0d-413a-a571-5c8398ac27a1" providerId="ADAL" clId="{AF889E0A-783F-4CE4-A2A8-CE9E86C6B5C7}" dt="2022-03-09T13:02:13.409" v="1934" actId="1036"/>
          <ac:grpSpMkLst>
            <pc:docMk/>
            <pc:sldMk cId="0" sldId="333"/>
            <ac:grpSpMk id="19" creationId="{8FCFCF9D-0544-4C4E-AD39-7403B18DC97E}"/>
          </ac:grpSpMkLst>
        </pc:grpChg>
        <pc:grpChg chg="mod">
          <ac:chgData name="Lukas Wallrich (Staff)" userId="74c9ee81-4c0d-413a-a571-5c8398ac27a1" providerId="ADAL" clId="{AF889E0A-783F-4CE4-A2A8-CE9E86C6B5C7}" dt="2022-03-16T23:59:07.614" v="3408" actId="165"/>
          <ac:grpSpMkLst>
            <pc:docMk/>
            <pc:sldMk cId="0" sldId="333"/>
            <ac:grpSpMk id="700" creationId="{00000000-0000-0000-0000-000000000000}"/>
          </ac:grpSpMkLst>
        </pc:grpChg>
        <pc:grpChg chg="mod topLvl">
          <ac:chgData name="Lukas Wallrich (Staff)" userId="74c9ee81-4c0d-413a-a571-5c8398ac27a1" providerId="ADAL" clId="{AF889E0A-783F-4CE4-A2A8-CE9E86C6B5C7}" dt="2022-03-16T23:59:07.614" v="3408" actId="165"/>
          <ac:grpSpMkLst>
            <pc:docMk/>
            <pc:sldMk cId="0" sldId="333"/>
            <ac:grpSpMk id="702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16T23:59:07.614" v="3408" actId="165"/>
          <ac:grpSpMkLst>
            <pc:docMk/>
            <pc:sldMk cId="0" sldId="333"/>
            <ac:grpSpMk id="704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09T13:01:56.726" v="1926" actId="21"/>
          <ac:grpSpMkLst>
            <pc:docMk/>
            <pc:sldMk cId="0" sldId="333"/>
            <ac:grpSpMk id="710" creationId="{00000000-0000-0000-0000-000000000000}"/>
          </ac:grpSpMkLst>
        </pc:grpChg>
      </pc:sldChg>
      <pc:sldChg chg="modSp mod">
        <pc:chgData name="Lukas Wallrich (Staff)" userId="74c9ee81-4c0d-413a-a571-5c8398ac27a1" providerId="ADAL" clId="{AF889E0A-783F-4CE4-A2A8-CE9E86C6B5C7}" dt="2022-03-17T00:00:36.302" v="3430" actId="20577"/>
        <pc:sldMkLst>
          <pc:docMk/>
          <pc:sldMk cId="0" sldId="334"/>
        </pc:sldMkLst>
        <pc:spChg chg="mod">
          <ac:chgData name="Lukas Wallrich (Staff)" userId="74c9ee81-4c0d-413a-a571-5c8398ac27a1" providerId="ADAL" clId="{AF889E0A-783F-4CE4-A2A8-CE9E86C6B5C7}" dt="2022-03-17T00:00:36.302" v="3430" actId="20577"/>
          <ac:spMkLst>
            <pc:docMk/>
            <pc:sldMk cId="0" sldId="334"/>
            <ac:spMk id="717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9T13:06:17.266" v="2099" actId="20577"/>
        <pc:sldMkLst>
          <pc:docMk/>
          <pc:sldMk cId="0" sldId="335"/>
        </pc:sldMkLst>
        <pc:spChg chg="mod">
          <ac:chgData name="Lukas Wallrich (Staff)" userId="74c9ee81-4c0d-413a-a571-5c8398ac27a1" providerId="ADAL" clId="{AF889E0A-783F-4CE4-A2A8-CE9E86C6B5C7}" dt="2022-03-09T13:04:44.469" v="1969" actId="20577"/>
          <ac:spMkLst>
            <pc:docMk/>
            <pc:sldMk cId="0" sldId="335"/>
            <ac:spMk id="72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05:39.746" v="2025" actId="20577"/>
          <ac:spMkLst>
            <pc:docMk/>
            <pc:sldMk cId="0" sldId="335"/>
            <ac:spMk id="72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06:17.266" v="2099" actId="20577"/>
          <ac:spMkLst>
            <pc:docMk/>
            <pc:sldMk cId="0" sldId="335"/>
            <ac:spMk id="724" creationId="{00000000-0000-0000-0000-000000000000}"/>
          </ac:spMkLst>
        </pc:spChg>
      </pc:sldChg>
      <pc:sldChg chg="addSp delSp modSp mod delAnim modAnim">
        <pc:chgData name="Lukas Wallrich (Staff)" userId="74c9ee81-4c0d-413a-a571-5c8398ac27a1" providerId="ADAL" clId="{AF889E0A-783F-4CE4-A2A8-CE9E86C6B5C7}" dt="2022-03-17T00:18:33.342" v="3546"/>
        <pc:sldMkLst>
          <pc:docMk/>
          <pc:sldMk cId="0" sldId="337"/>
        </pc:sldMkLst>
        <pc:spChg chg="mod">
          <ac:chgData name="Lukas Wallrich (Staff)" userId="74c9ee81-4c0d-413a-a571-5c8398ac27a1" providerId="ADAL" clId="{AF889E0A-783F-4CE4-A2A8-CE9E86C6B5C7}" dt="2022-03-17T00:17:46.422" v="3543" actId="20577"/>
          <ac:spMkLst>
            <pc:docMk/>
            <pc:sldMk cId="0" sldId="337"/>
            <ac:spMk id="75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07:00.236" v="2110" actId="20577"/>
          <ac:spMkLst>
            <pc:docMk/>
            <pc:sldMk cId="0" sldId="337"/>
            <ac:spMk id="758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17T00:18:33.342" v="3546"/>
          <ac:picMkLst>
            <pc:docMk/>
            <pc:sldMk cId="0" sldId="337"/>
            <ac:picMk id="6" creationId="{4A1F298D-9279-4335-B88F-C25B264B49C3}"/>
          </ac:picMkLst>
        </pc:picChg>
        <pc:picChg chg="del">
          <ac:chgData name="Lukas Wallrich (Staff)" userId="74c9ee81-4c0d-413a-a571-5c8398ac27a1" providerId="ADAL" clId="{AF889E0A-783F-4CE4-A2A8-CE9E86C6B5C7}" dt="2022-03-17T00:18:33.143" v="3545" actId="478"/>
          <ac:picMkLst>
            <pc:docMk/>
            <pc:sldMk cId="0" sldId="337"/>
            <ac:picMk id="759" creationId="{00000000-0000-0000-0000-000000000000}"/>
          </ac:picMkLst>
        </pc:picChg>
      </pc:sldChg>
      <pc:sldChg chg="modAnim">
        <pc:chgData name="Lukas Wallrich (Staff)" userId="74c9ee81-4c0d-413a-a571-5c8398ac27a1" providerId="ADAL" clId="{AF889E0A-783F-4CE4-A2A8-CE9E86C6B5C7}" dt="2022-03-17T00:01:38.314" v="3431"/>
        <pc:sldMkLst>
          <pc:docMk/>
          <pc:sldMk cId="0" sldId="338"/>
        </pc:sldMkLst>
      </pc:sldChg>
      <pc:sldChg chg="modSp mod">
        <pc:chgData name="Lukas Wallrich (Staff)" userId="74c9ee81-4c0d-413a-a571-5c8398ac27a1" providerId="ADAL" clId="{AF889E0A-783F-4CE4-A2A8-CE9E86C6B5C7}" dt="2022-03-17T00:18:01.245" v="3544" actId="20577"/>
        <pc:sldMkLst>
          <pc:docMk/>
          <pc:sldMk cId="0" sldId="340"/>
        </pc:sldMkLst>
        <pc:spChg chg="mod">
          <ac:chgData name="Lukas Wallrich (Staff)" userId="74c9ee81-4c0d-413a-a571-5c8398ac27a1" providerId="ADAL" clId="{AF889E0A-783F-4CE4-A2A8-CE9E86C6B5C7}" dt="2022-03-17T00:18:01.245" v="3544" actId="20577"/>
          <ac:spMkLst>
            <pc:docMk/>
            <pc:sldMk cId="0" sldId="340"/>
            <ac:spMk id="76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02:44.304" v="3432" actId="20577"/>
          <ac:spMkLst>
            <pc:docMk/>
            <pc:sldMk cId="0" sldId="340"/>
            <ac:spMk id="768" creationId="{00000000-0000-0000-0000-000000000000}"/>
          </ac:spMkLst>
        </pc:spChg>
      </pc:sldChg>
      <pc:sldChg chg="addSp delSp modSp mod modAnim">
        <pc:chgData name="Lukas Wallrich (Staff)" userId="74c9ee81-4c0d-413a-a571-5c8398ac27a1" providerId="ADAL" clId="{AF889E0A-783F-4CE4-A2A8-CE9E86C6B5C7}" dt="2022-03-17T00:02:56.291" v="3433"/>
        <pc:sldMkLst>
          <pc:docMk/>
          <pc:sldMk cId="0" sldId="341"/>
        </pc:sldMkLst>
        <pc:spChg chg="mod">
          <ac:chgData name="Lukas Wallrich (Staff)" userId="74c9ee81-4c0d-413a-a571-5c8398ac27a1" providerId="ADAL" clId="{AF889E0A-783F-4CE4-A2A8-CE9E86C6B5C7}" dt="2022-03-09T13:17:14.084" v="2327" actId="20577"/>
          <ac:spMkLst>
            <pc:docMk/>
            <pc:sldMk cId="0" sldId="341"/>
            <ac:spMk id="775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10:27.438" v="2223" actId="14100"/>
          <ac:picMkLst>
            <pc:docMk/>
            <pc:sldMk cId="0" sldId="341"/>
            <ac:picMk id="3" creationId="{9079847A-40D5-4EEB-8B92-5188F34C317F}"/>
          </ac:picMkLst>
        </pc:picChg>
        <pc:picChg chg="del">
          <ac:chgData name="Lukas Wallrich (Staff)" userId="74c9ee81-4c0d-413a-a571-5c8398ac27a1" providerId="ADAL" clId="{AF889E0A-783F-4CE4-A2A8-CE9E86C6B5C7}" dt="2022-03-09T13:10:12.741" v="2216" actId="478"/>
          <ac:picMkLst>
            <pc:docMk/>
            <pc:sldMk cId="0" sldId="341"/>
            <ac:picMk id="772" creationId="{00000000-0000-0000-0000-000000000000}"/>
          </ac:picMkLst>
        </pc:picChg>
      </pc:sldChg>
      <pc:sldChg chg="addSp delSp modSp mod ord modAnim">
        <pc:chgData name="Lukas Wallrich (Staff)" userId="74c9ee81-4c0d-413a-a571-5c8398ac27a1" providerId="ADAL" clId="{AF889E0A-783F-4CE4-A2A8-CE9E86C6B5C7}" dt="2022-03-17T00:04:00.294" v="3443" actId="6549"/>
        <pc:sldMkLst>
          <pc:docMk/>
          <pc:sldMk cId="0" sldId="343"/>
        </pc:sldMkLst>
        <pc:spChg chg="add del">
          <ac:chgData name="Lukas Wallrich (Staff)" userId="74c9ee81-4c0d-413a-a571-5c8398ac27a1" providerId="ADAL" clId="{AF889E0A-783F-4CE4-A2A8-CE9E86C6B5C7}" dt="2022-03-09T13:18:10.894" v="2342" actId="478"/>
          <ac:spMkLst>
            <pc:docMk/>
            <pc:sldMk cId="0" sldId="343"/>
            <ac:spMk id="4" creationId="{48C9449E-BBBA-4455-8B70-8CBDDD2CDD8A}"/>
          </ac:spMkLst>
        </pc:spChg>
        <pc:spChg chg="add del mod">
          <ac:chgData name="Lukas Wallrich (Staff)" userId="74c9ee81-4c0d-413a-a571-5c8398ac27a1" providerId="ADAL" clId="{AF889E0A-783F-4CE4-A2A8-CE9E86C6B5C7}" dt="2022-03-09T13:18:49.044" v="2350" actId="478"/>
          <ac:spMkLst>
            <pc:docMk/>
            <pc:sldMk cId="0" sldId="343"/>
            <ac:spMk id="5" creationId="{64204146-2DE5-4FDC-8CCD-7E8F8142F616}"/>
          </ac:spMkLst>
        </pc:spChg>
        <pc:spChg chg="add mod">
          <ac:chgData name="Lukas Wallrich (Staff)" userId="74c9ee81-4c0d-413a-a571-5c8398ac27a1" providerId="ADAL" clId="{AF889E0A-783F-4CE4-A2A8-CE9E86C6B5C7}" dt="2022-03-09T13:15:12.046" v="2279" actId="20577"/>
          <ac:spMkLst>
            <pc:docMk/>
            <pc:sldMk cId="0" sldId="343"/>
            <ac:spMk id="10" creationId="{CFECEF83-1B8F-4C7D-8D40-608522BE9F26}"/>
          </ac:spMkLst>
        </pc:spChg>
        <pc:spChg chg="mod">
          <ac:chgData name="Lukas Wallrich (Staff)" userId="74c9ee81-4c0d-413a-a571-5c8398ac27a1" providerId="ADAL" clId="{AF889E0A-783F-4CE4-A2A8-CE9E86C6B5C7}" dt="2022-03-17T00:04:00.294" v="3443" actId="6549"/>
          <ac:spMkLst>
            <pc:docMk/>
            <pc:sldMk cId="0" sldId="343"/>
            <ac:spMk id="78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19:17.634" v="2358" actId="1076"/>
          <ac:spMkLst>
            <pc:docMk/>
            <pc:sldMk cId="0" sldId="343"/>
            <ac:spMk id="785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14:38.264" v="2258" actId="1076"/>
          <ac:picMkLst>
            <pc:docMk/>
            <pc:sldMk cId="0" sldId="343"/>
            <ac:picMk id="3" creationId="{95E42B73-0226-4116-8B73-0199D9148DE8}"/>
          </ac:picMkLst>
        </pc:picChg>
        <pc:picChg chg="del">
          <ac:chgData name="Lukas Wallrich (Staff)" userId="74c9ee81-4c0d-413a-a571-5c8398ac27a1" providerId="ADAL" clId="{AF889E0A-783F-4CE4-A2A8-CE9E86C6B5C7}" dt="2022-03-09T13:14:16.456" v="2254" actId="478"/>
          <ac:picMkLst>
            <pc:docMk/>
            <pc:sldMk cId="0" sldId="343"/>
            <ac:picMk id="779" creationId="{00000000-0000-0000-0000-000000000000}"/>
          </ac:picMkLst>
        </pc:picChg>
        <pc:picChg chg="del mod">
          <ac:chgData name="Lukas Wallrich (Staff)" userId="74c9ee81-4c0d-413a-a571-5c8398ac27a1" providerId="ADAL" clId="{AF889E0A-783F-4CE4-A2A8-CE9E86C6B5C7}" dt="2022-03-09T13:17:47.781" v="2340" actId="478"/>
          <ac:picMkLst>
            <pc:docMk/>
            <pc:sldMk cId="0" sldId="343"/>
            <ac:picMk id="783" creationId="{00000000-0000-0000-0000-000000000000}"/>
          </ac:picMkLst>
        </pc:picChg>
        <pc:cxnChg chg="add mod">
          <ac:chgData name="Lukas Wallrich (Staff)" userId="74c9ee81-4c0d-413a-a571-5c8398ac27a1" providerId="ADAL" clId="{AF889E0A-783F-4CE4-A2A8-CE9E86C6B5C7}" dt="2022-03-09T13:19:14.547" v="2357" actId="208"/>
          <ac:cxnSpMkLst>
            <pc:docMk/>
            <pc:sldMk cId="0" sldId="343"/>
            <ac:cxnSpMk id="7" creationId="{6543152F-036E-46FA-9684-7C87D2AE313C}"/>
          </ac:cxnSpMkLst>
        </pc:cxnChg>
      </pc:sldChg>
      <pc:sldChg chg="addSp delSp modSp mod ord modAnim">
        <pc:chgData name="Lukas Wallrich (Staff)" userId="74c9ee81-4c0d-413a-a571-5c8398ac27a1" providerId="ADAL" clId="{AF889E0A-783F-4CE4-A2A8-CE9E86C6B5C7}" dt="2022-03-17T00:03:55.118" v="3442"/>
        <pc:sldMkLst>
          <pc:docMk/>
          <pc:sldMk cId="0" sldId="344"/>
        </pc:sldMkLst>
        <pc:spChg chg="add mod">
          <ac:chgData name="Lukas Wallrich (Staff)" userId="74c9ee81-4c0d-413a-a571-5c8398ac27a1" providerId="ADAL" clId="{AF889E0A-783F-4CE4-A2A8-CE9E86C6B5C7}" dt="2022-03-17T00:03:14.302" v="3436"/>
          <ac:spMkLst>
            <pc:docMk/>
            <pc:sldMk cId="0" sldId="344"/>
            <ac:spMk id="6" creationId="{482E1BA0-E9ED-4182-84F3-760C3682FBE2}"/>
          </ac:spMkLst>
        </pc:spChg>
        <pc:spChg chg="mod">
          <ac:chgData name="Lukas Wallrich (Staff)" userId="74c9ee81-4c0d-413a-a571-5c8398ac27a1" providerId="ADAL" clId="{AF889E0A-783F-4CE4-A2A8-CE9E86C6B5C7}" dt="2022-03-17T00:03:55.118" v="3442"/>
          <ac:spMkLst>
            <pc:docMk/>
            <pc:sldMk cId="0" sldId="344"/>
            <ac:spMk id="790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15:58.415" v="2291" actId="1076"/>
          <ac:picMkLst>
            <pc:docMk/>
            <pc:sldMk cId="0" sldId="344"/>
            <ac:picMk id="3" creationId="{7A9E985C-4620-4804-9A8D-AD5F6D3011B4}"/>
          </ac:picMkLst>
        </pc:picChg>
        <pc:picChg chg="del">
          <ac:chgData name="Lukas Wallrich (Staff)" userId="74c9ee81-4c0d-413a-a571-5c8398ac27a1" providerId="ADAL" clId="{AF889E0A-783F-4CE4-A2A8-CE9E86C6B5C7}" dt="2022-03-09T13:15:46.764" v="2285" actId="478"/>
          <ac:picMkLst>
            <pc:docMk/>
            <pc:sldMk cId="0" sldId="344"/>
            <ac:picMk id="787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AF889E0A-783F-4CE4-A2A8-CE9E86C6B5C7}" dt="2022-03-17T00:04:36.630" v="3454"/>
        <pc:sldMkLst>
          <pc:docMk/>
          <pc:sldMk cId="0" sldId="345"/>
        </pc:sldMkLst>
        <pc:spChg chg="mod">
          <ac:chgData name="Lukas Wallrich (Staff)" userId="74c9ee81-4c0d-413a-a571-5c8398ac27a1" providerId="ADAL" clId="{AF889E0A-783F-4CE4-A2A8-CE9E86C6B5C7}" dt="2022-03-17T00:04:36.630" v="3454"/>
          <ac:spMkLst>
            <pc:docMk/>
            <pc:sldMk cId="0" sldId="345"/>
            <ac:spMk id="795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16:42.744" v="2295" actId="14100"/>
          <ac:picMkLst>
            <pc:docMk/>
            <pc:sldMk cId="0" sldId="345"/>
            <ac:picMk id="3" creationId="{AF419E27-0DC4-40B7-B42E-6DB0F9C184F4}"/>
          </ac:picMkLst>
        </pc:picChg>
        <pc:picChg chg="del">
          <ac:chgData name="Lukas Wallrich (Staff)" userId="74c9ee81-4c0d-413a-a571-5c8398ac27a1" providerId="ADAL" clId="{AF889E0A-783F-4CE4-A2A8-CE9E86C6B5C7}" dt="2022-03-09T13:16:37.658" v="2292" actId="478"/>
          <ac:picMkLst>
            <pc:docMk/>
            <pc:sldMk cId="0" sldId="345"/>
            <ac:picMk id="792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AF889E0A-783F-4CE4-A2A8-CE9E86C6B5C7}" dt="2022-03-17T00:04:42.206" v="3455" actId="6549"/>
        <pc:sldMkLst>
          <pc:docMk/>
          <pc:sldMk cId="0" sldId="346"/>
        </pc:sldMkLst>
        <pc:spChg chg="mod">
          <ac:chgData name="Lukas Wallrich (Staff)" userId="74c9ee81-4c0d-413a-a571-5c8398ac27a1" providerId="ADAL" clId="{AF889E0A-783F-4CE4-A2A8-CE9E86C6B5C7}" dt="2022-03-17T00:04:42.206" v="3455" actId="6549"/>
          <ac:spMkLst>
            <pc:docMk/>
            <pc:sldMk cId="0" sldId="346"/>
            <ac:spMk id="800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20:19.364" v="2365" actId="1076"/>
          <ac:picMkLst>
            <pc:docMk/>
            <pc:sldMk cId="0" sldId="346"/>
            <ac:picMk id="3" creationId="{BEC49576-A4AD-4E49-8A4B-337042F5C597}"/>
          </ac:picMkLst>
        </pc:picChg>
        <pc:picChg chg="del">
          <ac:chgData name="Lukas Wallrich (Staff)" userId="74c9ee81-4c0d-413a-a571-5c8398ac27a1" providerId="ADAL" clId="{AF889E0A-783F-4CE4-A2A8-CE9E86C6B5C7}" dt="2022-03-09T13:20:09.074" v="2361" actId="478"/>
          <ac:picMkLst>
            <pc:docMk/>
            <pc:sldMk cId="0" sldId="346"/>
            <ac:picMk id="797" creationId="{00000000-0000-0000-0000-000000000000}"/>
          </ac:picMkLst>
        </pc:picChg>
      </pc:sldChg>
      <pc:sldChg chg="del">
        <pc:chgData name="Lukas Wallrich (Staff)" userId="74c9ee81-4c0d-413a-a571-5c8398ac27a1" providerId="ADAL" clId="{AF889E0A-783F-4CE4-A2A8-CE9E86C6B5C7}" dt="2022-03-09T13:20:52.214" v="2368" actId="47"/>
        <pc:sldMkLst>
          <pc:docMk/>
          <pc:sldMk cId="0" sldId="347"/>
        </pc:sldMkLst>
      </pc:sldChg>
      <pc:sldChg chg="modSp mod">
        <pc:chgData name="Lukas Wallrich (Staff)" userId="74c9ee81-4c0d-413a-a571-5c8398ac27a1" providerId="ADAL" clId="{AF889E0A-783F-4CE4-A2A8-CE9E86C6B5C7}" dt="2022-03-09T13:23:52.044" v="2420" actId="20577"/>
        <pc:sldMkLst>
          <pc:docMk/>
          <pc:sldMk cId="0" sldId="350"/>
        </pc:sldMkLst>
        <pc:spChg chg="mod">
          <ac:chgData name="Lukas Wallrich (Staff)" userId="74c9ee81-4c0d-413a-a571-5c8398ac27a1" providerId="ADAL" clId="{AF889E0A-783F-4CE4-A2A8-CE9E86C6B5C7}" dt="2022-03-09T13:23:52.044" v="2420" actId="20577"/>
          <ac:spMkLst>
            <pc:docMk/>
            <pc:sldMk cId="0" sldId="350"/>
            <ac:spMk id="816" creationId="{00000000-0000-0000-0000-000000000000}"/>
          </ac:spMkLst>
        </pc:spChg>
      </pc:sldChg>
      <pc:sldChg chg="modSp mod modAnim">
        <pc:chgData name="Lukas Wallrich (Staff)" userId="74c9ee81-4c0d-413a-a571-5c8398ac27a1" providerId="ADAL" clId="{AF889E0A-783F-4CE4-A2A8-CE9E86C6B5C7}" dt="2022-03-17T00:05:51.142" v="3457"/>
        <pc:sldMkLst>
          <pc:docMk/>
          <pc:sldMk cId="0" sldId="352"/>
        </pc:sldMkLst>
        <pc:graphicFrameChg chg="modGraphic">
          <ac:chgData name="Lukas Wallrich (Staff)" userId="74c9ee81-4c0d-413a-a571-5c8398ac27a1" providerId="ADAL" clId="{AF889E0A-783F-4CE4-A2A8-CE9E86C6B5C7}" dt="2022-03-09T13:53:26.716" v="2518" actId="14100"/>
          <ac:graphicFrameMkLst>
            <pc:docMk/>
            <pc:sldMk cId="0" sldId="352"/>
            <ac:graphicFrameMk id="826" creationId="{00000000-0000-0000-0000-000000000000}"/>
          </ac:graphicFrameMkLst>
        </pc:graphicFrameChg>
      </pc:sldChg>
      <pc:sldChg chg="modSp mod">
        <pc:chgData name="Lukas Wallrich (Staff)" userId="74c9ee81-4c0d-413a-a571-5c8398ac27a1" providerId="ADAL" clId="{AF889E0A-783F-4CE4-A2A8-CE9E86C6B5C7}" dt="2022-03-17T00:18:54.280" v="3547" actId="20577"/>
        <pc:sldMkLst>
          <pc:docMk/>
          <pc:sldMk cId="0" sldId="353"/>
        </pc:sldMkLst>
        <pc:spChg chg="mod">
          <ac:chgData name="Lukas Wallrich (Staff)" userId="74c9ee81-4c0d-413a-a571-5c8398ac27a1" providerId="ADAL" clId="{AF889E0A-783F-4CE4-A2A8-CE9E86C6B5C7}" dt="2022-03-17T00:18:54.280" v="3547" actId="20577"/>
          <ac:spMkLst>
            <pc:docMk/>
            <pc:sldMk cId="0" sldId="353"/>
            <ac:spMk id="832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7T00:06:09.908" v="3458"/>
        <pc:sldMkLst>
          <pc:docMk/>
          <pc:sldMk cId="0" sldId="354"/>
        </pc:sldMkLst>
      </pc:sldChg>
      <pc:sldChg chg="modSp mod">
        <pc:chgData name="Lukas Wallrich (Staff)" userId="74c9ee81-4c0d-413a-a571-5c8398ac27a1" providerId="ADAL" clId="{AF889E0A-783F-4CE4-A2A8-CE9E86C6B5C7}" dt="2022-03-09T13:26:18.874" v="2436" actId="1037"/>
        <pc:sldMkLst>
          <pc:docMk/>
          <pc:sldMk cId="0" sldId="355"/>
        </pc:sldMkLst>
        <pc:spChg chg="mod">
          <ac:chgData name="Lukas Wallrich (Staff)" userId="74c9ee81-4c0d-413a-a571-5c8398ac27a1" providerId="ADAL" clId="{AF889E0A-783F-4CE4-A2A8-CE9E86C6B5C7}" dt="2022-03-09T13:26:18.874" v="2436" actId="1037"/>
          <ac:spMkLst>
            <pc:docMk/>
            <pc:sldMk cId="0" sldId="355"/>
            <ac:spMk id="851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7T00:06:42.140" v="3460"/>
        <pc:sldMkLst>
          <pc:docMk/>
          <pc:sldMk cId="0" sldId="356"/>
        </pc:sldMkLst>
      </pc:sldChg>
      <pc:sldChg chg="modAnim">
        <pc:chgData name="Lukas Wallrich (Staff)" userId="74c9ee81-4c0d-413a-a571-5c8398ac27a1" providerId="ADAL" clId="{AF889E0A-783F-4CE4-A2A8-CE9E86C6B5C7}" dt="2022-03-17T00:06:48.677" v="3462"/>
        <pc:sldMkLst>
          <pc:docMk/>
          <pc:sldMk cId="0" sldId="357"/>
        </pc:sldMkLst>
      </pc:sldChg>
      <pc:sldChg chg="modSp mod modNotesTx">
        <pc:chgData name="Lukas Wallrich (Staff)" userId="74c9ee81-4c0d-413a-a571-5c8398ac27a1" providerId="ADAL" clId="{AF889E0A-783F-4CE4-A2A8-CE9E86C6B5C7}" dt="2022-03-17T00:07:48.942" v="3515" actId="6549"/>
        <pc:sldMkLst>
          <pc:docMk/>
          <pc:sldMk cId="0" sldId="362"/>
        </pc:sldMkLst>
        <pc:spChg chg="mod">
          <ac:chgData name="Lukas Wallrich (Staff)" userId="74c9ee81-4c0d-413a-a571-5c8398ac27a1" providerId="ADAL" clId="{AF889E0A-783F-4CE4-A2A8-CE9E86C6B5C7}" dt="2022-03-17T00:07:48.942" v="3515" actId="6549"/>
          <ac:spMkLst>
            <pc:docMk/>
            <pc:sldMk cId="0" sldId="362"/>
            <ac:spMk id="896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7T00:09:36.255" v="3516"/>
        <pc:sldMkLst>
          <pc:docMk/>
          <pc:sldMk cId="0" sldId="371"/>
        </pc:sldMkLst>
      </pc:sldChg>
      <pc:sldChg chg="modAnim">
        <pc:chgData name="Lukas Wallrich (Staff)" userId="74c9ee81-4c0d-413a-a571-5c8398ac27a1" providerId="ADAL" clId="{AF889E0A-783F-4CE4-A2A8-CE9E86C6B5C7}" dt="2022-03-17T00:09:39.914" v="3517"/>
        <pc:sldMkLst>
          <pc:docMk/>
          <pc:sldMk cId="0" sldId="372"/>
        </pc:sldMkLst>
      </pc:sldChg>
      <pc:sldChg chg="modSp mod">
        <pc:chgData name="Lukas Wallrich (Staff)" userId="74c9ee81-4c0d-413a-a571-5c8398ac27a1" providerId="ADAL" clId="{AF889E0A-783F-4CE4-A2A8-CE9E86C6B5C7}" dt="2022-03-17T00:19:12.237" v="3548" actId="20577"/>
        <pc:sldMkLst>
          <pc:docMk/>
          <pc:sldMk cId="0" sldId="373"/>
        </pc:sldMkLst>
        <pc:spChg chg="mod">
          <ac:chgData name="Lukas Wallrich (Staff)" userId="74c9ee81-4c0d-413a-a571-5c8398ac27a1" providerId="ADAL" clId="{AF889E0A-783F-4CE4-A2A8-CE9E86C6B5C7}" dt="2022-03-17T00:19:12.237" v="3548" actId="20577"/>
          <ac:spMkLst>
            <pc:docMk/>
            <pc:sldMk cId="0" sldId="373"/>
            <ac:spMk id="1016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7T00:09:53.111" v="3518"/>
        <pc:sldMkLst>
          <pc:docMk/>
          <pc:sldMk cId="0" sldId="374"/>
        </pc:sldMkLst>
      </pc:sldChg>
      <pc:sldChg chg="addSp delSp modSp mod">
        <pc:chgData name="Lukas Wallrich (Staff)" userId="74c9ee81-4c0d-413a-a571-5c8398ac27a1" providerId="ADAL" clId="{AF889E0A-783F-4CE4-A2A8-CE9E86C6B5C7}" dt="2022-03-09T13:45:30.108" v="2494" actId="1076"/>
        <pc:sldMkLst>
          <pc:docMk/>
          <pc:sldMk cId="0" sldId="375"/>
        </pc:sldMkLst>
        <pc:picChg chg="add mod">
          <ac:chgData name="Lukas Wallrich (Staff)" userId="74c9ee81-4c0d-413a-a571-5c8398ac27a1" providerId="ADAL" clId="{AF889E0A-783F-4CE4-A2A8-CE9E86C6B5C7}" dt="2022-03-09T13:45:30.108" v="2494" actId="1076"/>
          <ac:picMkLst>
            <pc:docMk/>
            <pc:sldMk cId="0" sldId="375"/>
            <ac:picMk id="3" creationId="{7D158D70-DCFE-462D-8801-AF0BA60CFAB6}"/>
          </ac:picMkLst>
        </pc:picChg>
        <pc:picChg chg="del">
          <ac:chgData name="Lukas Wallrich (Staff)" userId="74c9ee81-4c0d-413a-a571-5c8398ac27a1" providerId="ADAL" clId="{AF889E0A-783F-4CE4-A2A8-CE9E86C6B5C7}" dt="2022-03-09T13:45:20.425" v="2490" actId="478"/>
          <ac:picMkLst>
            <pc:docMk/>
            <pc:sldMk cId="0" sldId="375"/>
            <ac:picMk id="1024" creationId="{00000000-0000-0000-0000-000000000000}"/>
          </ac:picMkLst>
        </pc:picChg>
      </pc:sldChg>
      <pc:sldChg chg="modSp mod">
        <pc:chgData name="Lukas Wallrich (Staff)" userId="74c9ee81-4c0d-413a-a571-5c8398ac27a1" providerId="ADAL" clId="{AF889E0A-783F-4CE4-A2A8-CE9E86C6B5C7}" dt="2022-03-09T13:43:32.612" v="2489" actId="20577"/>
        <pc:sldMkLst>
          <pc:docMk/>
          <pc:sldMk cId="0" sldId="376"/>
        </pc:sldMkLst>
        <pc:spChg chg="mod">
          <ac:chgData name="Lukas Wallrich (Staff)" userId="74c9ee81-4c0d-413a-a571-5c8398ac27a1" providerId="ADAL" clId="{AF889E0A-783F-4CE4-A2A8-CE9E86C6B5C7}" dt="2022-03-09T13:43:32.612" v="2489" actId="20577"/>
          <ac:spMkLst>
            <pc:docMk/>
            <pc:sldMk cId="0" sldId="376"/>
            <ac:spMk id="1028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9T13:46:58.790" v="2499" actId="20577"/>
        <pc:sldMkLst>
          <pc:docMk/>
          <pc:sldMk cId="0" sldId="378"/>
        </pc:sldMkLst>
        <pc:spChg chg="mod">
          <ac:chgData name="Lukas Wallrich (Staff)" userId="74c9ee81-4c0d-413a-a571-5c8398ac27a1" providerId="ADAL" clId="{AF889E0A-783F-4CE4-A2A8-CE9E86C6B5C7}" dt="2022-03-09T13:46:58.790" v="2499" actId="20577"/>
          <ac:spMkLst>
            <pc:docMk/>
            <pc:sldMk cId="0" sldId="378"/>
            <ac:spMk id="1035" creationId="{00000000-0000-0000-0000-000000000000}"/>
          </ac:spMkLst>
        </pc:spChg>
      </pc:sldChg>
      <pc:sldChg chg="modSp mod ord">
        <pc:chgData name="Lukas Wallrich (Staff)" userId="74c9ee81-4c0d-413a-a571-5c8398ac27a1" providerId="ADAL" clId="{AF889E0A-783F-4CE4-A2A8-CE9E86C6B5C7}" dt="2022-03-17T00:10:42.006" v="3519" actId="1076"/>
        <pc:sldMkLst>
          <pc:docMk/>
          <pc:sldMk cId="0" sldId="379"/>
        </pc:sldMkLst>
        <pc:spChg chg="mod">
          <ac:chgData name="Lukas Wallrich (Staff)" userId="74c9ee81-4c0d-413a-a571-5c8398ac27a1" providerId="ADAL" clId="{AF889E0A-783F-4CE4-A2A8-CE9E86C6B5C7}" dt="2022-03-17T00:10:42.006" v="3519" actId="1076"/>
          <ac:spMkLst>
            <pc:docMk/>
            <pc:sldMk cId="0" sldId="379"/>
            <ac:spMk id="1039" creationId="{00000000-0000-0000-0000-000000000000}"/>
          </ac:spMkLst>
        </pc:spChg>
        <pc:picChg chg="mod">
          <ac:chgData name="Lukas Wallrich (Staff)" userId="74c9ee81-4c0d-413a-a571-5c8398ac27a1" providerId="ADAL" clId="{AF889E0A-783F-4CE4-A2A8-CE9E86C6B5C7}" dt="2022-03-17T00:10:42.006" v="3519" actId="1076"/>
          <ac:picMkLst>
            <pc:docMk/>
            <pc:sldMk cId="0" sldId="379"/>
            <ac:picMk id="1040" creationId="{00000000-0000-0000-0000-000000000000}"/>
          </ac:picMkLst>
        </pc:picChg>
      </pc:sldChg>
      <pc:sldChg chg="del">
        <pc:chgData name="Lukas Wallrich (Staff)" userId="74c9ee81-4c0d-413a-a571-5c8398ac27a1" providerId="ADAL" clId="{AF889E0A-783F-4CE4-A2A8-CE9E86C6B5C7}" dt="2022-03-09T13:46:48.028" v="2495" actId="47"/>
        <pc:sldMkLst>
          <pc:docMk/>
          <pc:sldMk cId="0" sldId="380"/>
        </pc:sldMkLst>
      </pc:sldChg>
      <pc:sldChg chg="addSp delSp modSp mod delAnim modAnim">
        <pc:chgData name="Lukas Wallrich (Staff)" userId="74c9ee81-4c0d-413a-a571-5c8398ac27a1" providerId="ADAL" clId="{AF889E0A-783F-4CE4-A2A8-CE9E86C6B5C7}" dt="2022-03-17T00:20:20.774" v="3550" actId="20577"/>
        <pc:sldMkLst>
          <pc:docMk/>
          <pc:sldMk cId="0" sldId="383"/>
        </pc:sldMkLst>
        <pc:spChg chg="mod">
          <ac:chgData name="Lukas Wallrich (Staff)" userId="74c9ee81-4c0d-413a-a571-5c8398ac27a1" providerId="ADAL" clId="{AF889E0A-783F-4CE4-A2A8-CE9E86C6B5C7}" dt="2022-03-17T00:20:20.774" v="3550" actId="20577"/>
          <ac:spMkLst>
            <pc:docMk/>
            <pc:sldMk cId="0" sldId="383"/>
            <ac:spMk id="1056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48:01.629" v="2501"/>
          <ac:picMkLst>
            <pc:docMk/>
            <pc:sldMk cId="0" sldId="383"/>
            <ac:picMk id="6" creationId="{82300EEB-D516-4FED-BCB2-AF1D44F978B5}"/>
          </ac:picMkLst>
        </pc:picChg>
        <pc:picChg chg="del">
          <ac:chgData name="Lukas Wallrich (Staff)" userId="74c9ee81-4c0d-413a-a571-5c8398ac27a1" providerId="ADAL" clId="{AF889E0A-783F-4CE4-A2A8-CE9E86C6B5C7}" dt="2022-03-09T13:48:01.211" v="2500" actId="478"/>
          <ac:picMkLst>
            <pc:docMk/>
            <pc:sldMk cId="0" sldId="383"/>
            <ac:picMk id="1058" creationId="{00000000-0000-0000-0000-000000000000}"/>
          </ac:picMkLst>
        </pc:picChg>
      </pc:sldChg>
      <pc:sldChg chg="modSp mod">
        <pc:chgData name="Lukas Wallrich (Staff)" userId="74c9ee81-4c0d-413a-a571-5c8398ac27a1" providerId="ADAL" clId="{AF889E0A-783F-4CE4-A2A8-CE9E86C6B5C7}" dt="2022-03-09T13:48:16.914" v="2504"/>
        <pc:sldMkLst>
          <pc:docMk/>
          <pc:sldMk cId="0" sldId="384"/>
        </pc:sldMkLst>
        <pc:spChg chg="mod">
          <ac:chgData name="Lukas Wallrich (Staff)" userId="74c9ee81-4c0d-413a-a571-5c8398ac27a1" providerId="ADAL" clId="{AF889E0A-783F-4CE4-A2A8-CE9E86C6B5C7}" dt="2022-03-09T13:48:16.914" v="2504"/>
          <ac:spMkLst>
            <pc:docMk/>
            <pc:sldMk cId="0" sldId="384"/>
            <ac:spMk id="1062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7T00:11:45.233" v="3521"/>
        <pc:sldMkLst>
          <pc:docMk/>
          <pc:sldMk cId="0" sldId="389"/>
        </pc:sldMkLst>
      </pc:sldChg>
      <pc:sldChg chg="del">
        <pc:chgData name="Lukas Wallrich (Staff)" userId="74c9ee81-4c0d-413a-a571-5c8398ac27a1" providerId="ADAL" clId="{AF889E0A-783F-4CE4-A2A8-CE9E86C6B5C7}" dt="2022-03-09T13:50:32.071" v="2505" actId="47"/>
        <pc:sldMkLst>
          <pc:docMk/>
          <pc:sldMk cId="0" sldId="391"/>
        </pc:sldMkLst>
      </pc:sldChg>
      <pc:sldChg chg="modSp mod">
        <pc:chgData name="Lukas Wallrich (Staff)" userId="74c9ee81-4c0d-413a-a571-5c8398ac27a1" providerId="ADAL" clId="{AF889E0A-783F-4CE4-A2A8-CE9E86C6B5C7}" dt="2022-03-17T00:20:35.628" v="3552" actId="20577"/>
        <pc:sldMkLst>
          <pc:docMk/>
          <pc:sldMk cId="0" sldId="395"/>
        </pc:sldMkLst>
        <pc:spChg chg="mod">
          <ac:chgData name="Lukas Wallrich (Staff)" userId="74c9ee81-4c0d-413a-a571-5c8398ac27a1" providerId="ADAL" clId="{AF889E0A-783F-4CE4-A2A8-CE9E86C6B5C7}" dt="2022-03-17T00:20:35.628" v="3552" actId="20577"/>
          <ac:spMkLst>
            <pc:docMk/>
            <pc:sldMk cId="0" sldId="395"/>
            <ac:spMk id="1130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9T13:50:54.469" v="2506" actId="20577"/>
        <pc:sldMkLst>
          <pc:docMk/>
          <pc:sldMk cId="0" sldId="396"/>
        </pc:sldMkLst>
        <pc:spChg chg="mod">
          <ac:chgData name="Lukas Wallrich (Staff)" userId="74c9ee81-4c0d-413a-a571-5c8398ac27a1" providerId="ADAL" clId="{AF889E0A-783F-4CE4-A2A8-CE9E86C6B5C7}" dt="2022-03-09T13:50:54.469" v="2506" actId="20577"/>
          <ac:spMkLst>
            <pc:docMk/>
            <pc:sldMk cId="0" sldId="396"/>
            <ac:spMk id="1136" creationId="{00000000-0000-0000-0000-000000000000}"/>
          </ac:spMkLst>
        </pc:spChg>
      </pc:sldChg>
      <pc:sldChg chg="addSp modSp mod">
        <pc:chgData name="Lukas Wallrich (Staff)" userId="74c9ee81-4c0d-413a-a571-5c8398ac27a1" providerId="ADAL" clId="{AF889E0A-783F-4CE4-A2A8-CE9E86C6B5C7}" dt="2022-03-09T13:51:58.284" v="2517" actId="1076"/>
        <pc:sldMkLst>
          <pc:docMk/>
          <pc:sldMk cId="0" sldId="397"/>
        </pc:sldMkLst>
        <pc:spChg chg="mod">
          <ac:chgData name="Lukas Wallrich (Staff)" userId="74c9ee81-4c0d-413a-a571-5c8398ac27a1" providerId="ADAL" clId="{AF889E0A-783F-4CE4-A2A8-CE9E86C6B5C7}" dt="2022-03-09T13:51:48.442" v="2513" actId="20577"/>
          <ac:spMkLst>
            <pc:docMk/>
            <pc:sldMk cId="0" sldId="397"/>
            <ac:spMk id="1139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51:58.284" v="2517" actId="1076"/>
          <ac:picMkLst>
            <pc:docMk/>
            <pc:sldMk cId="0" sldId="397"/>
            <ac:picMk id="3" creationId="{55C78D20-A571-490D-B578-8E664167506B}"/>
          </ac:picMkLst>
        </pc:picChg>
      </pc:sldChg>
      <pc:sldChg chg="addSp delSp modSp mod">
        <pc:chgData name="Lukas Wallrich (Staff)" userId="74c9ee81-4c0d-413a-a571-5c8398ac27a1" providerId="ADAL" clId="{AF889E0A-783F-4CE4-A2A8-CE9E86C6B5C7}" dt="2022-03-09T14:02:08.346" v="2544" actId="1076"/>
        <pc:sldMkLst>
          <pc:docMk/>
          <pc:sldMk cId="0" sldId="398"/>
        </pc:sldMkLst>
        <pc:spChg chg="add del">
          <ac:chgData name="Lukas Wallrich (Staff)" userId="74c9ee81-4c0d-413a-a571-5c8398ac27a1" providerId="ADAL" clId="{AF889E0A-783F-4CE4-A2A8-CE9E86C6B5C7}" dt="2022-03-09T14:00:30.017" v="2538" actId="22"/>
          <ac:spMkLst>
            <pc:docMk/>
            <pc:sldMk cId="0" sldId="398"/>
            <ac:spMk id="9" creationId="{01355975-106F-4F80-8776-51BA4F2397D4}"/>
          </ac:spMkLst>
        </pc:spChg>
        <pc:picChg chg="add mod">
          <ac:chgData name="Lukas Wallrich (Staff)" userId="74c9ee81-4c0d-413a-a571-5c8398ac27a1" providerId="ADAL" clId="{AF889E0A-783F-4CE4-A2A8-CE9E86C6B5C7}" dt="2022-03-09T14:02:08.346" v="2544" actId="1076"/>
          <ac:picMkLst>
            <pc:docMk/>
            <pc:sldMk cId="0" sldId="398"/>
            <ac:picMk id="4" creationId="{770E1CA7-1864-4F0E-AC73-FA210EE1F2D1}"/>
          </ac:picMkLst>
        </pc:picChg>
        <pc:picChg chg="add del mod">
          <ac:chgData name="Lukas Wallrich (Staff)" userId="74c9ee81-4c0d-413a-a571-5c8398ac27a1" providerId="ADAL" clId="{AF889E0A-783F-4CE4-A2A8-CE9E86C6B5C7}" dt="2022-03-09T13:58:17.181" v="2534"/>
          <ac:picMkLst>
            <pc:docMk/>
            <pc:sldMk cId="0" sldId="398"/>
            <ac:picMk id="7" creationId="{523FEB04-5709-4E7A-B6AA-53C1EDBDF118}"/>
          </ac:picMkLst>
        </pc:picChg>
        <pc:picChg chg="add del mod">
          <ac:chgData name="Lukas Wallrich (Staff)" userId="74c9ee81-4c0d-413a-a571-5c8398ac27a1" providerId="ADAL" clId="{AF889E0A-783F-4CE4-A2A8-CE9E86C6B5C7}" dt="2022-03-09T14:01:23.490" v="2541" actId="478"/>
          <ac:picMkLst>
            <pc:docMk/>
            <pc:sldMk cId="0" sldId="398"/>
            <ac:picMk id="10" creationId="{44F392AF-A0E0-4089-BF99-E44394C331A5}"/>
          </ac:picMkLst>
        </pc:picChg>
        <pc:picChg chg="add del">
          <ac:chgData name="Lukas Wallrich (Staff)" userId="74c9ee81-4c0d-413a-a571-5c8398ac27a1" providerId="ADAL" clId="{AF889E0A-783F-4CE4-A2A8-CE9E86C6B5C7}" dt="2022-03-09T14:00:28.962" v="2536" actId="478"/>
          <ac:picMkLst>
            <pc:docMk/>
            <pc:sldMk cId="0" sldId="398"/>
            <ac:picMk id="1145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AF889E0A-783F-4CE4-A2A8-CE9E86C6B5C7}" dt="2022-03-09T14:02:55.339" v="2549" actId="1076"/>
        <pc:sldMkLst>
          <pc:docMk/>
          <pc:sldMk cId="0" sldId="399"/>
        </pc:sldMkLst>
        <pc:picChg chg="add mod">
          <ac:chgData name="Lukas Wallrich (Staff)" userId="74c9ee81-4c0d-413a-a571-5c8398ac27a1" providerId="ADAL" clId="{AF889E0A-783F-4CE4-A2A8-CE9E86C6B5C7}" dt="2022-03-09T14:02:55.339" v="2549" actId="1076"/>
          <ac:picMkLst>
            <pc:docMk/>
            <pc:sldMk cId="0" sldId="399"/>
            <ac:picMk id="3" creationId="{820B8C37-BF0C-4EAD-93FD-0D07C3E90AB7}"/>
          </ac:picMkLst>
        </pc:picChg>
        <pc:picChg chg="del">
          <ac:chgData name="Lukas Wallrich (Staff)" userId="74c9ee81-4c0d-413a-a571-5c8398ac27a1" providerId="ADAL" clId="{AF889E0A-783F-4CE4-A2A8-CE9E86C6B5C7}" dt="2022-03-09T14:02:48.465" v="2545" actId="478"/>
          <ac:picMkLst>
            <pc:docMk/>
            <pc:sldMk cId="0" sldId="399"/>
            <ac:picMk id="1151" creationId="{00000000-0000-0000-0000-000000000000}"/>
          </ac:picMkLst>
        </pc:picChg>
      </pc:sldChg>
      <pc:sldChg chg="del">
        <pc:chgData name="Lukas Wallrich (Staff)" userId="74c9ee81-4c0d-413a-a571-5c8398ac27a1" providerId="ADAL" clId="{AF889E0A-783F-4CE4-A2A8-CE9E86C6B5C7}" dt="2022-03-09T14:04:38.915" v="2550" actId="47"/>
        <pc:sldMkLst>
          <pc:docMk/>
          <pc:sldMk cId="0" sldId="400"/>
        </pc:sldMkLst>
      </pc:sldChg>
      <pc:sldChg chg="del">
        <pc:chgData name="Lukas Wallrich (Staff)" userId="74c9ee81-4c0d-413a-a571-5c8398ac27a1" providerId="ADAL" clId="{AF889E0A-783F-4CE4-A2A8-CE9E86C6B5C7}" dt="2022-03-09T14:04:38.915" v="2550" actId="47"/>
        <pc:sldMkLst>
          <pc:docMk/>
          <pc:sldMk cId="0" sldId="401"/>
        </pc:sldMkLst>
      </pc:sldChg>
      <pc:sldChg chg="del">
        <pc:chgData name="Lukas Wallrich (Staff)" userId="74c9ee81-4c0d-413a-a571-5c8398ac27a1" providerId="ADAL" clId="{AF889E0A-783F-4CE4-A2A8-CE9E86C6B5C7}" dt="2022-03-09T14:04:38.915" v="2550" actId="47"/>
        <pc:sldMkLst>
          <pc:docMk/>
          <pc:sldMk cId="0" sldId="402"/>
        </pc:sldMkLst>
      </pc:sldChg>
      <pc:sldChg chg="modSp mod">
        <pc:chgData name="Lukas Wallrich (Staff)" userId="74c9ee81-4c0d-413a-a571-5c8398ac27a1" providerId="ADAL" clId="{AF889E0A-783F-4CE4-A2A8-CE9E86C6B5C7}" dt="2022-03-17T00:20:44.830" v="3554" actId="20577"/>
        <pc:sldMkLst>
          <pc:docMk/>
          <pc:sldMk cId="0" sldId="403"/>
        </pc:sldMkLst>
        <pc:spChg chg="mod">
          <ac:chgData name="Lukas Wallrich (Staff)" userId="74c9ee81-4c0d-413a-a571-5c8398ac27a1" providerId="ADAL" clId="{AF889E0A-783F-4CE4-A2A8-CE9E86C6B5C7}" dt="2022-03-17T00:20:44.830" v="3554" actId="20577"/>
          <ac:spMkLst>
            <pc:docMk/>
            <pc:sldMk cId="0" sldId="403"/>
            <ac:spMk id="117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55:05.524" v="2525" actId="20577"/>
          <ac:spMkLst>
            <pc:docMk/>
            <pc:sldMk cId="0" sldId="403"/>
            <ac:spMk id="1179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9T14:04:59.222" v="2572" actId="20577"/>
        <pc:sldMkLst>
          <pc:docMk/>
          <pc:sldMk cId="0" sldId="404"/>
        </pc:sldMkLst>
        <pc:spChg chg="mod">
          <ac:chgData name="Lukas Wallrich (Staff)" userId="74c9ee81-4c0d-413a-a571-5c8398ac27a1" providerId="ADAL" clId="{AF889E0A-783F-4CE4-A2A8-CE9E86C6B5C7}" dt="2022-03-09T14:04:59.222" v="2572" actId="20577"/>
          <ac:spMkLst>
            <pc:docMk/>
            <pc:sldMk cId="0" sldId="404"/>
            <ac:spMk id="1184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AF889E0A-783F-4CE4-A2A8-CE9E86C6B5C7}" dt="2022-03-09T14:09:27.639" v="2619" actId="1076"/>
        <pc:sldMkLst>
          <pc:docMk/>
          <pc:sldMk cId="0" sldId="405"/>
        </pc:sldMkLst>
        <pc:picChg chg="add mod">
          <ac:chgData name="Lukas Wallrich (Staff)" userId="74c9ee81-4c0d-413a-a571-5c8398ac27a1" providerId="ADAL" clId="{AF889E0A-783F-4CE4-A2A8-CE9E86C6B5C7}" dt="2022-03-09T14:09:27.639" v="2619" actId="1076"/>
          <ac:picMkLst>
            <pc:docMk/>
            <pc:sldMk cId="0" sldId="405"/>
            <ac:picMk id="3" creationId="{A56477EE-3E06-4D6F-9EB4-472F68EA0F66}"/>
          </ac:picMkLst>
        </pc:picChg>
        <pc:picChg chg="del">
          <ac:chgData name="Lukas Wallrich (Staff)" userId="74c9ee81-4c0d-413a-a571-5c8398ac27a1" providerId="ADAL" clId="{AF889E0A-783F-4CE4-A2A8-CE9E86C6B5C7}" dt="2022-03-09T14:09:15.571" v="2613" actId="478"/>
          <ac:picMkLst>
            <pc:docMk/>
            <pc:sldMk cId="0" sldId="405"/>
            <ac:picMk id="1187" creationId="{00000000-0000-0000-0000-000000000000}"/>
          </ac:picMkLst>
        </pc:picChg>
      </pc:sldChg>
      <pc:sldChg chg="modSp mod">
        <pc:chgData name="Lukas Wallrich (Staff)" userId="74c9ee81-4c0d-413a-a571-5c8398ac27a1" providerId="ADAL" clId="{AF889E0A-783F-4CE4-A2A8-CE9E86C6B5C7}" dt="2022-03-09T14:10:41.121" v="2620"/>
        <pc:sldMkLst>
          <pc:docMk/>
          <pc:sldMk cId="0" sldId="406"/>
        </pc:sldMkLst>
        <pc:spChg chg="mod">
          <ac:chgData name="Lukas Wallrich (Staff)" userId="74c9ee81-4c0d-413a-a571-5c8398ac27a1" providerId="ADAL" clId="{AF889E0A-783F-4CE4-A2A8-CE9E86C6B5C7}" dt="2022-03-09T14:10:41.121" v="2620"/>
          <ac:spMkLst>
            <pc:docMk/>
            <pc:sldMk cId="0" sldId="406"/>
            <ac:spMk id="1191" creationId="{00000000-0000-0000-0000-000000000000}"/>
          </ac:spMkLst>
        </pc:spChg>
      </pc:sldChg>
      <pc:sldChg chg="addSp delSp modSp mod modAnim">
        <pc:chgData name="Lukas Wallrich (Staff)" userId="74c9ee81-4c0d-413a-a571-5c8398ac27a1" providerId="ADAL" clId="{AF889E0A-783F-4CE4-A2A8-CE9E86C6B5C7}" dt="2022-03-17T00:14:32.539" v="3540"/>
        <pc:sldMkLst>
          <pc:docMk/>
          <pc:sldMk cId="0" sldId="407"/>
        </pc:sldMkLst>
        <pc:spChg chg="topLvl">
          <ac:chgData name="Lukas Wallrich (Staff)" userId="74c9ee81-4c0d-413a-a571-5c8398ac27a1" providerId="ADAL" clId="{AF889E0A-783F-4CE4-A2A8-CE9E86C6B5C7}" dt="2022-03-09T14:11:53.459" v="2628" actId="478"/>
          <ac:spMkLst>
            <pc:docMk/>
            <pc:sldMk cId="0" sldId="407"/>
            <ac:spMk id="1199" creationId="{00000000-0000-0000-0000-000000000000}"/>
          </ac:spMkLst>
        </pc:spChg>
        <pc:spChg chg="del topLvl">
          <ac:chgData name="Lukas Wallrich (Staff)" userId="74c9ee81-4c0d-413a-a571-5c8398ac27a1" providerId="ADAL" clId="{AF889E0A-783F-4CE4-A2A8-CE9E86C6B5C7}" dt="2022-03-09T14:11:53.459" v="2628" actId="478"/>
          <ac:spMkLst>
            <pc:docMk/>
            <pc:sldMk cId="0" sldId="407"/>
            <ac:spMk id="120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3:57.872" v="3530" actId="165"/>
          <ac:spMkLst>
            <pc:docMk/>
            <pc:sldMk cId="0" sldId="407"/>
            <ac:spMk id="120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3:57.872" v="3530" actId="165"/>
          <ac:spMkLst>
            <pc:docMk/>
            <pc:sldMk cId="0" sldId="407"/>
            <ac:spMk id="1209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7T00:13:57.872" v="3530" actId="165"/>
          <ac:spMkLst>
            <pc:docMk/>
            <pc:sldMk cId="0" sldId="407"/>
            <ac:spMk id="1211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7T00:13:57.872" v="3530" actId="165"/>
          <ac:spMkLst>
            <pc:docMk/>
            <pc:sldMk cId="0" sldId="407"/>
            <ac:spMk id="1213" creationId="{00000000-0000-0000-0000-000000000000}"/>
          </ac:spMkLst>
        </pc:spChg>
        <pc:grpChg chg="del">
          <ac:chgData name="Lukas Wallrich (Staff)" userId="74c9ee81-4c0d-413a-a571-5c8398ac27a1" providerId="ADAL" clId="{AF889E0A-783F-4CE4-A2A8-CE9E86C6B5C7}" dt="2022-03-09T14:12:20.799" v="2639" actId="478"/>
          <ac:grpSpMkLst>
            <pc:docMk/>
            <pc:sldMk cId="0" sldId="407"/>
            <ac:grpSpMk id="1197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09T14:11:49.205" v="2625" actId="478"/>
          <ac:grpSpMkLst>
            <pc:docMk/>
            <pc:sldMk cId="0" sldId="407"/>
            <ac:grpSpMk id="1203" creationId="{00000000-0000-0000-0000-000000000000}"/>
          </ac:grpSpMkLst>
        </pc:grpChg>
        <pc:grpChg chg="add del">
          <ac:chgData name="Lukas Wallrich (Staff)" userId="74c9ee81-4c0d-413a-a571-5c8398ac27a1" providerId="ADAL" clId="{AF889E0A-783F-4CE4-A2A8-CE9E86C6B5C7}" dt="2022-03-09T14:11:53.459" v="2628" actId="478"/>
          <ac:grpSpMkLst>
            <pc:docMk/>
            <pc:sldMk cId="0" sldId="407"/>
            <ac:grpSpMk id="1204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09T14:12:15.420" v="2637" actId="478"/>
          <ac:grpSpMkLst>
            <pc:docMk/>
            <pc:sldMk cId="0" sldId="407"/>
            <ac:grpSpMk id="1208" creationId="{00000000-0000-0000-0000-000000000000}"/>
          </ac:grpSpMkLst>
        </pc:grpChg>
        <pc:grpChg chg="mod topLvl">
          <ac:chgData name="Lukas Wallrich (Staff)" userId="74c9ee81-4c0d-413a-a571-5c8398ac27a1" providerId="ADAL" clId="{AF889E0A-783F-4CE4-A2A8-CE9E86C6B5C7}" dt="2022-03-17T00:13:57.872" v="3530" actId="165"/>
          <ac:grpSpMkLst>
            <pc:docMk/>
            <pc:sldMk cId="0" sldId="407"/>
            <ac:grpSpMk id="1210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09T14:12:07.519" v="2635" actId="478"/>
          <ac:grpSpMkLst>
            <pc:docMk/>
            <pc:sldMk cId="0" sldId="407"/>
            <ac:grpSpMk id="1215" creationId="{00000000-0000-0000-0000-000000000000}"/>
          </ac:grpSpMkLst>
        </pc:grpChg>
        <pc:grpChg chg="add del">
          <ac:chgData name="Lukas Wallrich (Staff)" userId="74c9ee81-4c0d-413a-a571-5c8398ac27a1" providerId="ADAL" clId="{AF889E0A-783F-4CE4-A2A8-CE9E86C6B5C7}" dt="2022-03-17T00:13:57.872" v="3530" actId="165"/>
          <ac:grpSpMkLst>
            <pc:docMk/>
            <pc:sldMk cId="0" sldId="407"/>
            <ac:grpSpMk id="1216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09T14:12:25.674" v="2642" actId="478"/>
          <ac:grpSpMkLst>
            <pc:docMk/>
            <pc:sldMk cId="0" sldId="407"/>
            <ac:grpSpMk id="1221" creationId="{00000000-0000-0000-0000-000000000000}"/>
          </ac:grpSpMkLst>
        </pc:grpChg>
        <pc:graphicFrameChg chg="del">
          <ac:chgData name="Lukas Wallrich (Staff)" userId="74c9ee81-4c0d-413a-a571-5c8398ac27a1" providerId="ADAL" clId="{AF889E0A-783F-4CE4-A2A8-CE9E86C6B5C7}" dt="2022-03-09T14:12:20.799" v="2639" actId="478"/>
          <ac:graphicFrameMkLst>
            <pc:docMk/>
            <pc:sldMk cId="0" sldId="407"/>
            <ac:graphicFrameMk id="1195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2:18.360" v="2638" actId="478"/>
          <ac:graphicFrameMkLst>
            <pc:docMk/>
            <pc:sldMk cId="0" sldId="407"/>
            <ac:graphicFrameMk id="1196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1:49.205" v="2625" actId="478"/>
          <ac:graphicFrameMkLst>
            <pc:docMk/>
            <pc:sldMk cId="0" sldId="407"/>
            <ac:graphicFrameMk id="1200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1:49.205" v="2625" actId="478"/>
          <ac:graphicFrameMkLst>
            <pc:docMk/>
            <pc:sldMk cId="0" sldId="407"/>
            <ac:graphicFrameMk id="1201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2:15.420" v="2637" actId="478"/>
          <ac:graphicFrameMkLst>
            <pc:docMk/>
            <pc:sldMk cId="0" sldId="407"/>
            <ac:graphicFrameMk id="1205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2:12.647" v="2636" actId="478"/>
          <ac:graphicFrameMkLst>
            <pc:docMk/>
            <pc:sldMk cId="0" sldId="407"/>
            <ac:graphicFrameMk id="1206" creationId="{00000000-0000-0000-0000-000000000000}"/>
          </ac:graphicFrameMkLst>
        </pc:graphicFrameChg>
        <pc:graphicFrameChg chg="del modGraphic">
          <ac:chgData name="Lukas Wallrich (Staff)" userId="74c9ee81-4c0d-413a-a571-5c8398ac27a1" providerId="ADAL" clId="{AF889E0A-783F-4CE4-A2A8-CE9E86C6B5C7}" dt="2022-03-09T14:12:07.519" v="2635" actId="478"/>
          <ac:graphicFrameMkLst>
            <pc:docMk/>
            <pc:sldMk cId="0" sldId="407"/>
            <ac:graphicFrameMk id="1212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2:02.335" v="2633" actId="478"/>
          <ac:graphicFrameMkLst>
            <pc:docMk/>
            <pc:sldMk cId="0" sldId="407"/>
            <ac:graphicFrameMk id="1214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2:22.923" v="2640" actId="478"/>
          <ac:graphicFrameMkLst>
            <pc:docMk/>
            <pc:sldMk cId="0" sldId="407"/>
            <ac:graphicFrameMk id="1219" creationId="{00000000-0000-0000-0000-000000000000}"/>
          </ac:graphicFrameMkLst>
        </pc:graphicFrameChg>
        <pc:graphicFrameChg chg="del modGraphic">
          <ac:chgData name="Lukas Wallrich (Staff)" userId="74c9ee81-4c0d-413a-a571-5c8398ac27a1" providerId="ADAL" clId="{AF889E0A-783F-4CE4-A2A8-CE9E86C6B5C7}" dt="2022-03-09T14:12:25.674" v="2642" actId="478"/>
          <ac:graphicFrameMkLst>
            <pc:docMk/>
            <pc:sldMk cId="0" sldId="407"/>
            <ac:graphicFrameMk id="1220" creationId="{00000000-0000-0000-0000-000000000000}"/>
          </ac:graphicFrameMkLst>
        </pc:graphicFrameChg>
        <pc:picChg chg="add mod">
          <ac:chgData name="Lukas Wallrich (Staff)" userId="74c9ee81-4c0d-413a-a571-5c8398ac27a1" providerId="ADAL" clId="{AF889E0A-783F-4CE4-A2A8-CE9E86C6B5C7}" dt="2022-03-09T14:11:59.631" v="2632" actId="1076"/>
          <ac:picMkLst>
            <pc:docMk/>
            <pc:sldMk cId="0" sldId="407"/>
            <ac:picMk id="3" creationId="{52C4A24F-856A-43D1-A858-4DF7FD7791C2}"/>
          </ac:picMkLst>
        </pc:picChg>
        <pc:picChg chg="add mod">
          <ac:chgData name="Lukas Wallrich (Staff)" userId="74c9ee81-4c0d-413a-a571-5c8398ac27a1" providerId="ADAL" clId="{AF889E0A-783F-4CE4-A2A8-CE9E86C6B5C7}" dt="2022-03-09T14:12:47.986" v="2645" actId="14100"/>
          <ac:picMkLst>
            <pc:docMk/>
            <pc:sldMk cId="0" sldId="407"/>
            <ac:picMk id="5" creationId="{1EEC44B6-4CF0-49F5-8694-77D45C2B5A59}"/>
          </ac:picMkLst>
        </pc:picChg>
        <pc:picChg chg="add mod">
          <ac:chgData name="Lukas Wallrich (Staff)" userId="74c9ee81-4c0d-413a-a571-5c8398ac27a1" providerId="ADAL" clId="{AF889E0A-783F-4CE4-A2A8-CE9E86C6B5C7}" dt="2022-03-09T14:13:16.552" v="2653" actId="1036"/>
          <ac:picMkLst>
            <pc:docMk/>
            <pc:sldMk cId="0" sldId="407"/>
            <ac:picMk id="7" creationId="{7F54626E-F863-43C8-8A4A-635DDFE06838}"/>
          </ac:picMkLst>
        </pc:picChg>
        <pc:picChg chg="add mod">
          <ac:chgData name="Lukas Wallrich (Staff)" userId="74c9ee81-4c0d-413a-a571-5c8398ac27a1" providerId="ADAL" clId="{AF889E0A-783F-4CE4-A2A8-CE9E86C6B5C7}" dt="2022-03-09T14:14:00.787" v="2666" actId="14100"/>
          <ac:picMkLst>
            <pc:docMk/>
            <pc:sldMk cId="0" sldId="407"/>
            <ac:picMk id="9" creationId="{BCB1D6E2-7766-429B-804C-569F697FA106}"/>
          </ac:picMkLst>
        </pc:picChg>
        <pc:picChg chg="add mod">
          <ac:chgData name="Lukas Wallrich (Staff)" userId="74c9ee81-4c0d-413a-a571-5c8398ac27a1" providerId="ADAL" clId="{AF889E0A-783F-4CE4-A2A8-CE9E86C6B5C7}" dt="2022-03-09T14:14:42.013" v="2671" actId="14100"/>
          <ac:picMkLst>
            <pc:docMk/>
            <pc:sldMk cId="0" sldId="407"/>
            <ac:picMk id="11" creationId="{9ED1DBC7-7F3E-4FEE-8661-CAFCB0534BBA}"/>
          </ac:picMkLst>
        </pc:picChg>
      </pc:sldChg>
      <pc:sldChg chg="modSp mod">
        <pc:chgData name="Lukas Wallrich (Staff)" userId="74c9ee81-4c0d-413a-a571-5c8398ac27a1" providerId="ADAL" clId="{AF889E0A-783F-4CE4-A2A8-CE9E86C6B5C7}" dt="2022-03-17T00:15:13.381" v="3542" actId="207"/>
        <pc:sldMkLst>
          <pc:docMk/>
          <pc:sldMk cId="0" sldId="411"/>
        </pc:sldMkLst>
        <pc:spChg chg="mod">
          <ac:chgData name="Lukas Wallrich (Staff)" userId="74c9ee81-4c0d-413a-a571-5c8398ac27a1" providerId="ADAL" clId="{AF889E0A-783F-4CE4-A2A8-CE9E86C6B5C7}" dt="2022-03-09T14:16:39.303" v="2673" actId="1076"/>
          <ac:spMkLst>
            <pc:docMk/>
            <pc:sldMk cId="0" sldId="411"/>
            <ac:spMk id="125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5:13.381" v="3542" actId="207"/>
          <ac:spMkLst>
            <pc:docMk/>
            <pc:sldMk cId="0" sldId="411"/>
            <ac:spMk id="125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5:06.838" v="3541" actId="1076"/>
          <ac:spMkLst>
            <pc:docMk/>
            <pc:sldMk cId="0" sldId="411"/>
            <ac:spMk id="125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5:06.838" v="3541" actId="1076"/>
          <ac:spMkLst>
            <pc:docMk/>
            <pc:sldMk cId="0" sldId="411"/>
            <ac:spMk id="125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5:06.838" v="3541" actId="1076"/>
          <ac:spMkLst>
            <pc:docMk/>
            <pc:sldMk cId="0" sldId="411"/>
            <ac:spMk id="1259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9T14:16:57.909" v="2688" actId="1036"/>
        <pc:sldMkLst>
          <pc:docMk/>
          <pc:sldMk cId="0" sldId="413"/>
        </pc:sldMkLst>
        <pc:picChg chg="mod">
          <ac:chgData name="Lukas Wallrich (Staff)" userId="74c9ee81-4c0d-413a-a571-5c8398ac27a1" providerId="ADAL" clId="{AF889E0A-783F-4CE4-A2A8-CE9E86C6B5C7}" dt="2022-03-09T14:16:57.909" v="2688" actId="1036"/>
          <ac:picMkLst>
            <pc:docMk/>
            <pc:sldMk cId="0" sldId="413"/>
            <ac:picMk id="1272" creationId="{00000000-0000-0000-0000-000000000000}"/>
          </ac:picMkLst>
        </pc:picChg>
      </pc:sldChg>
      <pc:sldChg chg="modSp mod modAnim">
        <pc:chgData name="Lukas Wallrich (Staff)" userId="74c9ee81-4c0d-413a-a571-5c8398ac27a1" providerId="ADAL" clId="{AF889E0A-783F-4CE4-A2A8-CE9E86C6B5C7}" dt="2022-03-16T23:36:56.671" v="3002"/>
        <pc:sldMkLst>
          <pc:docMk/>
          <pc:sldMk cId="0" sldId="414"/>
        </pc:sldMkLst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3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3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3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39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1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3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4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9" creationId="{00000000-0000-0000-0000-000000000000}"/>
          </ac:spMkLst>
        </pc:spChg>
      </pc:sldChg>
      <pc:sldChg chg="modSp add mod ord modAnim">
        <pc:chgData name="Lukas Wallrich (Staff)" userId="74c9ee81-4c0d-413a-a571-5c8398ac27a1" providerId="ADAL" clId="{AF889E0A-783F-4CE4-A2A8-CE9E86C6B5C7}" dt="2022-03-16T23:39:09.394" v="3117" actId="27636"/>
        <pc:sldMkLst>
          <pc:docMk/>
          <pc:sldMk cId="3561992725" sldId="415"/>
        </pc:sldMkLst>
        <pc:spChg chg="mod">
          <ac:chgData name="Lukas Wallrich (Staff)" userId="74c9ee81-4c0d-413a-a571-5c8398ac27a1" providerId="ADAL" clId="{AF889E0A-783F-4CE4-A2A8-CE9E86C6B5C7}" dt="2022-03-16T23:39:09.394" v="3117" actId="27636"/>
          <ac:spMkLst>
            <pc:docMk/>
            <pc:sldMk cId="3561992725" sldId="415"/>
            <ac:spMk id="436" creationId="{00000000-0000-0000-0000-000000000000}"/>
          </ac:spMkLst>
        </pc:spChg>
      </pc:sldChg>
      <pc:sldChg chg="addSp modSp new mod modAnim">
        <pc:chgData name="Lukas Wallrich (Staff)" userId="74c9ee81-4c0d-413a-a571-5c8398ac27a1" providerId="ADAL" clId="{AF889E0A-783F-4CE4-A2A8-CE9E86C6B5C7}" dt="2022-03-16T23:57:16.627" v="3353"/>
        <pc:sldMkLst>
          <pc:docMk/>
          <pc:sldMk cId="1147237088" sldId="416"/>
        </pc:sldMkLst>
        <pc:spChg chg="add mod">
          <ac:chgData name="Lukas Wallrich (Staff)" userId="74c9ee81-4c0d-413a-a571-5c8398ac27a1" providerId="ADAL" clId="{AF889E0A-783F-4CE4-A2A8-CE9E86C6B5C7}" dt="2022-03-09T12:56:03.298" v="1705" actId="1076"/>
          <ac:spMkLst>
            <pc:docMk/>
            <pc:sldMk cId="1147237088" sldId="416"/>
            <ac:spMk id="2" creationId="{5A61438E-F26E-4F2D-9384-2FC47E5B652A}"/>
          </ac:spMkLst>
        </pc:spChg>
        <pc:spChg chg="add mod">
          <ac:chgData name="Lukas Wallrich (Staff)" userId="74c9ee81-4c0d-413a-a571-5c8398ac27a1" providerId="ADAL" clId="{AF889E0A-783F-4CE4-A2A8-CE9E86C6B5C7}" dt="2022-03-09T12:56:24.707" v="1708" actId="207"/>
          <ac:spMkLst>
            <pc:docMk/>
            <pc:sldMk cId="1147237088" sldId="416"/>
            <ac:spMk id="7" creationId="{41D163BC-9385-40C7-B5A9-8AF2D18DC147}"/>
          </ac:spMkLst>
        </pc:spChg>
        <pc:spChg chg="add mod">
          <ac:chgData name="Lukas Wallrich (Staff)" userId="74c9ee81-4c0d-413a-a571-5c8398ac27a1" providerId="ADAL" clId="{AF889E0A-783F-4CE4-A2A8-CE9E86C6B5C7}" dt="2022-03-09T12:56:43.464" v="1738" actId="20577"/>
          <ac:spMkLst>
            <pc:docMk/>
            <pc:sldMk cId="1147237088" sldId="416"/>
            <ac:spMk id="8" creationId="{092F3633-638F-45EC-8EF8-A08059537A42}"/>
          </ac:spMkLst>
        </pc:spChg>
        <pc:picChg chg="add mod">
          <ac:chgData name="Lukas Wallrich (Staff)" userId="74c9ee81-4c0d-413a-a571-5c8398ac27a1" providerId="ADAL" clId="{AF889E0A-783F-4CE4-A2A8-CE9E86C6B5C7}" dt="2022-03-09T12:55:59.484" v="1704" actId="1076"/>
          <ac:picMkLst>
            <pc:docMk/>
            <pc:sldMk cId="1147237088" sldId="416"/>
            <ac:picMk id="4" creationId="{7EAB324C-7FF1-4583-B84D-D8B386ED19CB}"/>
          </ac:picMkLst>
        </pc:picChg>
        <pc:picChg chg="add mod">
          <ac:chgData name="Lukas Wallrich (Staff)" userId="74c9ee81-4c0d-413a-a571-5c8398ac27a1" providerId="ADAL" clId="{AF889E0A-783F-4CE4-A2A8-CE9E86C6B5C7}" dt="2022-03-09T12:55:57.446" v="1703" actId="1076"/>
          <ac:picMkLst>
            <pc:docMk/>
            <pc:sldMk cId="1147237088" sldId="416"/>
            <ac:picMk id="6" creationId="{09F5D718-045F-42B8-8A18-7EACD76CA11F}"/>
          </ac:picMkLst>
        </pc:picChg>
      </pc:sldChg>
      <pc:sldChg chg="addSp modSp add mod modAnim">
        <pc:chgData name="Lukas Wallrich (Staff)" userId="74c9ee81-4c0d-413a-a571-5c8398ac27a1" providerId="ADAL" clId="{AF889E0A-783F-4CE4-A2A8-CE9E86C6B5C7}" dt="2022-03-16T23:58:30.849" v="3401" actId="20577"/>
        <pc:sldMkLst>
          <pc:docMk/>
          <pc:sldMk cId="1743021735" sldId="417"/>
        </pc:sldMkLst>
        <pc:spChg chg="add mod">
          <ac:chgData name="Lukas Wallrich (Staff)" userId="74c9ee81-4c0d-413a-a571-5c8398ac27a1" providerId="ADAL" clId="{AF889E0A-783F-4CE4-A2A8-CE9E86C6B5C7}" dt="2022-03-09T12:59:40.214" v="1834" actId="1076"/>
          <ac:spMkLst>
            <pc:docMk/>
            <pc:sldMk cId="1743021735" sldId="417"/>
            <ac:spMk id="2" creationId="{17C1EFAC-ED98-42B8-AAAD-763D8AADC86A}"/>
          </ac:spMkLst>
        </pc:spChg>
        <pc:spChg chg="mod">
          <ac:chgData name="Lukas Wallrich (Staff)" userId="74c9ee81-4c0d-413a-a571-5c8398ac27a1" providerId="ADAL" clId="{AF889E0A-783F-4CE4-A2A8-CE9E86C6B5C7}" dt="2022-03-09T12:59:20.623" v="1789" actId="1076"/>
          <ac:spMkLst>
            <pc:docMk/>
            <pc:sldMk cId="1743021735" sldId="417"/>
            <ac:spMk id="679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8:30.849" v="3401" actId="20577"/>
          <ac:spMkLst>
            <pc:docMk/>
            <pc:sldMk cId="1743021735" sldId="417"/>
            <ac:spMk id="680" creationId="{00000000-0000-0000-0000-000000000000}"/>
          </ac:spMkLst>
        </pc:spChg>
      </pc:sldChg>
      <pc:sldChg chg="new del">
        <pc:chgData name="Lukas Wallrich (Staff)" userId="74c9ee81-4c0d-413a-a571-5c8398ac27a1" providerId="ADAL" clId="{AF889E0A-783F-4CE4-A2A8-CE9E86C6B5C7}" dt="2022-03-09T13:23:17.944" v="2411" actId="47"/>
        <pc:sldMkLst>
          <pc:docMk/>
          <pc:sldMk cId="3722255872" sldId="418"/>
        </pc:sldMkLst>
      </pc:sldChg>
      <pc:sldChg chg="addSp delSp modSp add mod">
        <pc:chgData name="Lukas Wallrich (Staff)" userId="74c9ee81-4c0d-413a-a571-5c8398ac27a1" providerId="ADAL" clId="{AF889E0A-783F-4CE4-A2A8-CE9E86C6B5C7}" dt="2022-03-09T13:23:03.744" v="2410" actId="1076"/>
        <pc:sldMkLst>
          <pc:docMk/>
          <pc:sldMk cId="3332653788" sldId="419"/>
        </pc:sldMkLst>
        <pc:spChg chg="mod">
          <ac:chgData name="Lukas Wallrich (Staff)" userId="74c9ee81-4c0d-413a-a571-5c8398ac27a1" providerId="ADAL" clId="{AF889E0A-783F-4CE4-A2A8-CE9E86C6B5C7}" dt="2022-03-09T13:21:55.226" v="2403" actId="20577"/>
          <ac:spMkLst>
            <pc:docMk/>
            <pc:sldMk cId="3332653788" sldId="419"/>
            <ac:spMk id="800" creationId="{00000000-0000-0000-0000-000000000000}"/>
          </ac:spMkLst>
        </pc:spChg>
        <pc:picChg chg="del">
          <ac:chgData name="Lukas Wallrich (Staff)" userId="74c9ee81-4c0d-413a-a571-5c8398ac27a1" providerId="ADAL" clId="{AF889E0A-783F-4CE4-A2A8-CE9E86C6B5C7}" dt="2022-03-09T13:22:51.424" v="2404" actId="478"/>
          <ac:picMkLst>
            <pc:docMk/>
            <pc:sldMk cId="3332653788" sldId="419"/>
            <ac:picMk id="3" creationId="{BEC49576-A4AD-4E49-8A4B-337042F5C597}"/>
          </ac:picMkLst>
        </pc:picChg>
        <pc:picChg chg="add mod">
          <ac:chgData name="Lukas Wallrich (Staff)" userId="74c9ee81-4c0d-413a-a571-5c8398ac27a1" providerId="ADAL" clId="{AF889E0A-783F-4CE4-A2A8-CE9E86C6B5C7}" dt="2022-03-09T13:23:03.744" v="2410" actId="1076"/>
          <ac:picMkLst>
            <pc:docMk/>
            <pc:sldMk cId="3332653788" sldId="419"/>
            <ac:picMk id="4" creationId="{C70B3694-F5E6-4447-886B-C4D1B29091CA}"/>
          </ac:picMkLst>
        </pc:picChg>
      </pc:sldChg>
      <pc:sldChg chg="modSp add mod ord">
        <pc:chgData name="Lukas Wallrich (Staff)" userId="74c9ee81-4c0d-413a-a571-5c8398ac27a1" providerId="ADAL" clId="{AF889E0A-783F-4CE4-A2A8-CE9E86C6B5C7}" dt="2022-03-16T23:48:00.505" v="3241"/>
        <pc:sldMkLst>
          <pc:docMk/>
          <pc:sldMk cId="534380942" sldId="420"/>
        </pc:sldMkLst>
        <pc:spChg chg="mod">
          <ac:chgData name="Lukas Wallrich (Staff)" userId="74c9ee81-4c0d-413a-a571-5c8398ac27a1" providerId="ADAL" clId="{AF889E0A-783F-4CE4-A2A8-CE9E86C6B5C7}" dt="2022-03-16T23:47:57.274" v="3239" actId="20577"/>
          <ac:spMkLst>
            <pc:docMk/>
            <pc:sldMk cId="534380942" sldId="420"/>
            <ac:spMk id="516" creationId="{00000000-0000-0000-0000-000000000000}"/>
          </ac:spMkLst>
        </pc:spChg>
      </pc:sldChg>
      <pc:sldMasterChg chg="modSldLayout">
        <pc:chgData name="Lukas Wallrich (Staff)" userId="74c9ee81-4c0d-413a-a571-5c8398ac27a1" providerId="ADAL" clId="{AF889E0A-783F-4CE4-A2A8-CE9E86C6B5C7}" dt="2022-03-08T18:23:40.948" v="613" actId="20577"/>
        <pc:sldMasterMkLst>
          <pc:docMk/>
          <pc:sldMasterMk cId="0" sldId="2147483648"/>
        </pc:sldMasterMkLst>
        <pc:sldLayoutChg chg="modSp mod">
          <pc:chgData name="Lukas Wallrich (Staff)" userId="74c9ee81-4c0d-413a-a571-5c8398ac27a1" providerId="ADAL" clId="{AF889E0A-783F-4CE4-A2A8-CE9E86C6B5C7}" dt="2022-03-08T18:23:40.948" v="613" actId="20577"/>
          <pc:sldLayoutMkLst>
            <pc:docMk/>
            <pc:sldMasterMk cId="0" sldId="2147483648"/>
            <pc:sldLayoutMk cId="0" sldId="2147483658"/>
          </pc:sldLayoutMkLst>
          <pc:spChg chg="mod">
            <ac:chgData name="Lukas Wallrich (Staff)" userId="74c9ee81-4c0d-413a-a571-5c8398ac27a1" providerId="ADAL" clId="{AF889E0A-783F-4CE4-A2A8-CE9E86C6B5C7}" dt="2022-03-08T18:23:40.948" v="613" actId="20577"/>
            <ac:spMkLst>
              <pc:docMk/>
              <pc:sldMasterMk cId="0" sldId="2147483648"/>
              <pc:sldLayoutMk cId="0" sldId="2147483658"/>
              <ac:spMk id="85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We'll start with visualizing data. I need everyone to be able to visualize their data with confidence. This will make it easier to understand what we're doing when we start transforming data later in the workshop.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We'll start with visualizing data. I need everyone to be able to visualize their data with confidence. This will make it easier to understand what we're doing when we start transforming data later in the workshop.</a:t>
            </a:r>
          </a:p>
        </p:txBody>
      </p:sp>
    </p:spTree>
    <p:extLst>
      <p:ext uri="{BB962C8B-B14F-4D97-AF65-F5344CB8AC3E}">
        <p14:creationId xmlns:p14="http://schemas.microsoft.com/office/powerpoint/2010/main" val="1138987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least unique?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6822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Tribbles are a way to enter (very) small datasets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214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0582" y="10838204"/>
            <a:ext cx="5844432" cy="179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544975" y="13051585"/>
            <a:ext cx="2616100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 BY-SA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R-logo.001.png"/>
          <p:cNvPicPr>
            <a:picLocks noChangeAspect="1"/>
          </p:cNvPicPr>
          <p:nvPr/>
        </p:nvPicPr>
        <p:blipFill>
          <a:blip r:embed="rId2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2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read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nybc/here_here#readme" TargetMode="Externa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0" y="4387007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Transform Data with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R-logo.001.png"/>
          <p:cNvPicPr>
            <a:picLocks noChangeAspect="1"/>
          </p:cNvPicPr>
          <p:nvPr/>
        </p:nvPicPr>
        <p:blipFill>
          <a:blip r:embed="rId2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creen Shot 2019-05-04 at 10.43.20 AM.png"/>
          <p:cNvPicPr>
            <a:picLocks noChangeAspect="1"/>
          </p:cNvPicPr>
          <p:nvPr/>
        </p:nvPicPr>
        <p:blipFill>
          <a:blip r:embed="rId3"/>
          <a:srcRect l="13761" t="21799" r="13761" b="12599"/>
          <a:stretch>
            <a:fillRect/>
          </a:stretch>
        </p:blipFill>
        <p:spPr>
          <a:xfrm>
            <a:off x="8599504" y="386953"/>
            <a:ext cx="15428551" cy="1294211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09" name="Shape 209"/>
          <p:cNvSpPr txBox="1"/>
          <p:nvPr/>
        </p:nvSpPr>
        <p:spPr>
          <a:xfrm rot="21271686">
            <a:off x="1553112" y="6843684"/>
            <a:ext cx="5923298" cy="197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0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Code Equivalent</a:t>
            </a:r>
          </a:p>
        </p:txBody>
      </p:sp>
      <p:pic>
        <p:nvPicPr>
          <p:cNvPr id="210" name="Picture 20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51581" y="9217909"/>
            <a:ext cx="3659451" cy="20004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4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 advAuto="0"/>
      <p:bldP spid="210" grpId="0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16" name="Table 916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19" name="Group 919"/>
          <p:cNvGrpSpPr/>
          <p:nvPr/>
        </p:nvGrpSpPr>
        <p:grpSpPr>
          <a:xfrm>
            <a:off x="3838637" y="4021790"/>
            <a:ext cx="17786539" cy="6782820"/>
            <a:chOff x="0" y="0"/>
            <a:chExt cx="17786537" cy="6782819"/>
          </a:xfrm>
        </p:grpSpPr>
        <p:graphicFrame>
          <p:nvGraphicFramePr>
            <p:cNvPr id="917" name="Table 917"/>
            <p:cNvGraphicFramePr/>
            <p:nvPr/>
          </p:nvGraphicFramePr>
          <p:xfrm>
            <a:off x="11559919" y="2578609"/>
            <a:ext cx="6226618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918" name="Shape 918"/>
            <p:cNvSpPr/>
            <p:nvPr/>
          </p:nvSpPr>
          <p:spPr>
            <a:xfrm>
              <a:off x="0" y="0"/>
              <a:ext cx="8025578" cy="6782819"/>
            </a:xfrm>
            <a:prstGeom prst="roundRect">
              <a:avLst>
                <a:gd name="adj" fmla="val 13883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aphicFrame>
        <p:nvGraphicFramePr>
          <p:cNvPr id="920" name="Table 920"/>
          <p:cNvGraphicFramePr/>
          <p:nvPr/>
        </p:nvGraphicFramePr>
        <p:xfrm>
          <a:off x="4408464" y="4450355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21" name="Table 921"/>
          <p:cNvGraphicFramePr/>
          <p:nvPr/>
        </p:nvGraphicFramePr>
        <p:xfrm>
          <a:off x="4408464" y="7134262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200" fill="hold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176316" pathEditMode="relative">
                                      <p:cBhvr>
                                        <p:cTn id="10" dur="50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088660" pathEditMode="relative">
                                      <p:cBhvr>
                                        <p:cTn id="13" dur="50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9" grpId="0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roup 926"/>
          <p:cNvGrpSpPr/>
          <p:nvPr/>
        </p:nvGrpSpPr>
        <p:grpSpPr>
          <a:xfrm>
            <a:off x="15398557" y="2527300"/>
            <a:ext cx="6226619" cy="7450039"/>
            <a:chOff x="25400" y="25400"/>
            <a:chExt cx="6226617" cy="7450038"/>
          </a:xfrm>
        </p:grpSpPr>
        <p:graphicFrame>
          <p:nvGraphicFramePr>
            <p:cNvPr id="923" name="Table 923"/>
            <p:cNvGraphicFramePr/>
            <p:nvPr/>
          </p:nvGraphicFramePr>
          <p:xfrm>
            <a:off x="25400" y="3949700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19.0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38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924" name="Table 924"/>
            <p:cNvGraphicFramePr/>
            <p:nvPr/>
          </p:nvGraphicFramePr>
          <p:xfrm>
            <a:off x="25400" y="25400"/>
            <a:ext cx="6226617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925" name="Table 925"/>
            <p:cNvGraphicFramePr/>
            <p:nvPr/>
          </p:nvGraphicFramePr>
          <p:xfrm>
            <a:off x="25400" y="6662638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pic>
        <p:nvPicPr>
          <p:cNvPr id="92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28" name="Table 928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29" name="Table 929"/>
          <p:cNvGraphicFramePr/>
          <p:nvPr/>
        </p:nvGraphicFramePr>
        <p:xfrm>
          <a:off x="4408464" y="1993900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0" name="Table 930"/>
          <p:cNvGraphicFramePr/>
          <p:nvPr/>
        </p:nvGraphicFramePr>
        <p:xfrm>
          <a:off x="4408464" y="5892800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34" name="Group 934"/>
          <p:cNvGrpSpPr/>
          <p:nvPr/>
        </p:nvGrpSpPr>
        <p:grpSpPr>
          <a:xfrm>
            <a:off x="3838637" y="1559008"/>
            <a:ext cx="8025579" cy="9245601"/>
            <a:chOff x="0" y="0"/>
            <a:chExt cx="8025577" cy="9245600"/>
          </a:xfrm>
        </p:grpSpPr>
        <p:sp>
          <p:nvSpPr>
            <p:cNvPr id="931" name="Shape 931"/>
            <p:cNvSpPr/>
            <p:nvPr/>
          </p:nvSpPr>
          <p:spPr>
            <a:xfrm>
              <a:off x="0" y="6731000"/>
              <a:ext cx="8025578" cy="2514600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0" y="3889291"/>
              <a:ext cx="8025578" cy="2514601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0" y="0"/>
              <a:ext cx="8025578" cy="3562183"/>
            </a:xfrm>
            <a:prstGeom prst="roundRect">
              <a:avLst>
                <a:gd name="adj" fmla="val 26435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938" name="Group 938"/>
          <p:cNvGrpSpPr/>
          <p:nvPr/>
        </p:nvGrpSpPr>
        <p:grpSpPr>
          <a:xfrm>
            <a:off x="12708298" y="3000705"/>
            <a:ext cx="1273176" cy="6909629"/>
            <a:chOff x="0" y="0"/>
            <a:chExt cx="1273174" cy="6909628"/>
          </a:xfrm>
        </p:grpSpPr>
        <p:sp>
          <p:nvSpPr>
            <p:cNvPr id="935" name="Shape 935"/>
            <p:cNvSpPr/>
            <p:nvPr/>
          </p:nvSpPr>
          <p:spPr>
            <a:xfrm>
              <a:off x="0" y="0"/>
              <a:ext cx="1270000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174" y="3365500"/>
              <a:ext cx="1270001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174" y="6230838"/>
              <a:ext cx="1270001" cy="678791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39" name="Shape 939"/>
          <p:cNvSpPr txBox="1"/>
          <p:nvPr/>
        </p:nvSpPr>
        <p:spPr>
          <a:xfrm>
            <a:off x="4144426" y="11345633"/>
            <a:ext cx="16121401" cy="181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group_by() + summarise()</a:t>
            </a:r>
          </a:p>
        </p:txBody>
      </p:sp>
      <p:graphicFrame>
        <p:nvGraphicFramePr>
          <p:cNvPr id="940" name="Table 940"/>
          <p:cNvGraphicFramePr/>
          <p:nvPr/>
        </p:nvGraphicFramePr>
        <p:xfrm>
          <a:off x="15396747" y="2527300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41" name="Table 941"/>
          <p:cNvGraphicFramePr/>
          <p:nvPr/>
        </p:nvGraphicFramePr>
        <p:xfrm>
          <a:off x="15396747" y="9164538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2" name="Table 942"/>
          <p:cNvGraphicFramePr/>
          <p:nvPr/>
        </p:nvGraphicFramePr>
        <p:xfrm>
          <a:off x="15396747" y="6451600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0.168519" pathEditMode="relative">
                                      <p:cBhvr>
                                        <p:cTn id="32" dur="1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5" dur="1000" fill="hold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-0.138534" pathEditMode="relative">
                                      <p:cBhvr>
                                        <p:cTn id="39" dur="10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" grpId="0" animBg="1" advAuto="0"/>
      <p:bldP spid="926" grpId="1" animBg="1" advAuto="0"/>
      <p:bldP spid="934" grpId="0" animBg="1" advAuto="0"/>
      <p:bldP spid="938" grpId="0" animBg="1" advAuto="0"/>
      <p:bldP spid="939" grpId="0" animBg="1" advAuto="0"/>
      <p:bldP spid="940" grpId="0" animBg="1" advAuto="0"/>
      <p:bldP spid="941" grpId="0" animBg="1" advAuto="0"/>
      <p:bldP spid="942" grpId="0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Shape 94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group_by()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490727">
              <a:defRPr sz="50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Groups cases by common values of one or more columns.</a:t>
            </a:r>
          </a:p>
        </p:txBody>
      </p:sp>
      <p:sp>
        <p:nvSpPr>
          <p:cNvPr id="947" name="Shape 947"/>
          <p:cNvSpPr/>
          <p:nvPr/>
        </p:nvSpPr>
        <p:spPr>
          <a:xfrm>
            <a:off x="3863031" y="4624756"/>
            <a:ext cx="16657936" cy="16779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8" name="Shape 948"/>
          <p:cNvSpPr txBox="1"/>
          <p:nvPr/>
        </p:nvSpPr>
        <p:spPr>
          <a:xfrm>
            <a:off x="4006588" y="4994734"/>
            <a:ext cx="15761970" cy="1166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7955907" y="7519976"/>
            <a:ext cx="8506951" cy="1684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# A tibble: 6 x 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# Groups:   city [3]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city     size  amount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&lt;chr&gt;    &lt;chr&gt;  &lt;dbl&gt;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1 New York large     23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2 New York small     14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3 London   large     22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4 London   small     16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5 Beijing  large    121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6 Beijing  small     56</a:t>
            </a:r>
          </a:p>
        </p:txBody>
      </p:sp>
      <p:sp>
        <p:nvSpPr>
          <p:cNvPr id="950" name="Shape 950"/>
          <p:cNvSpPr/>
          <p:nvPr/>
        </p:nvSpPr>
        <p:spPr>
          <a:xfrm>
            <a:off x="8330137" y="8103951"/>
            <a:ext cx="7758492" cy="1552428"/>
          </a:xfrm>
          <a:prstGeom prst="ellips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51" name="Shape 951"/>
          <p:cNvSpPr/>
          <p:nvPr/>
        </p:nvSpPr>
        <p:spPr>
          <a:xfrm>
            <a:off x="3863031" y="4624756"/>
            <a:ext cx="16657936" cy="2410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52" name="Shape 952"/>
          <p:cNvSpPr txBox="1"/>
          <p:nvPr/>
        </p:nvSpPr>
        <p:spPr>
          <a:xfrm>
            <a:off x="4006588" y="4806570"/>
            <a:ext cx="15761970" cy="204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pollution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city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0" grpId="0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 txBox="1"/>
          <p:nvPr/>
        </p:nvSpPr>
        <p:spPr>
          <a:xfrm>
            <a:off x="4007752" y="-1980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group_by()</a:t>
            </a:r>
          </a:p>
        </p:txBody>
      </p:sp>
      <p:graphicFrame>
        <p:nvGraphicFramePr>
          <p:cNvPr id="955" name="Table 955"/>
          <p:cNvGraphicFramePr/>
          <p:nvPr/>
        </p:nvGraphicFramePr>
        <p:xfrm>
          <a:off x="681782" y="778604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56" name="Table 956"/>
          <p:cNvGraphicFramePr/>
          <p:nvPr/>
        </p:nvGraphicFramePr>
        <p:xfrm>
          <a:off x="681782" y="347826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57" name="Table 957"/>
          <p:cNvGraphicFramePr/>
          <p:nvPr/>
        </p:nvGraphicFramePr>
        <p:xfrm>
          <a:off x="681782" y="6162169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58" name="Table 958"/>
          <p:cNvGraphicFramePr/>
          <p:nvPr/>
        </p:nvGraphicFramePr>
        <p:xfrm>
          <a:off x="9078689" y="8198687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59" name="Table 959"/>
          <p:cNvGraphicFramePr/>
          <p:nvPr/>
        </p:nvGraphicFramePr>
        <p:xfrm>
          <a:off x="9078689" y="236771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60" name="Table 960"/>
          <p:cNvGraphicFramePr/>
          <p:nvPr/>
        </p:nvGraphicFramePr>
        <p:xfrm>
          <a:off x="9075514" y="581977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61" name="Shape 961"/>
          <p:cNvSpPr/>
          <p:nvPr/>
        </p:nvSpPr>
        <p:spPr>
          <a:xfrm>
            <a:off x="16271213" y="6705625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962" name="Table 962"/>
          <p:cNvGraphicFramePr/>
          <p:nvPr/>
        </p:nvGraphicFramePr>
        <p:xfrm>
          <a:off x="17465822" y="4819354"/>
          <a:ext cx="6226619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63" name="Shape 963"/>
          <p:cNvSpPr/>
          <p:nvPr/>
        </p:nvSpPr>
        <p:spPr>
          <a:xfrm rot="19365456">
            <a:off x="16141700" y="813643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4" name="Shape 964"/>
          <p:cNvSpPr/>
          <p:nvPr/>
        </p:nvSpPr>
        <p:spPr>
          <a:xfrm rot="2686080">
            <a:off x="16253638" y="5326366"/>
            <a:ext cx="1201925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5" name="Shape 965"/>
          <p:cNvSpPr/>
          <p:nvPr/>
        </p:nvSpPr>
        <p:spPr>
          <a:xfrm rot="19365456">
            <a:off x="7740907" y="475075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6" name="Shape 966"/>
          <p:cNvSpPr/>
          <p:nvPr/>
        </p:nvSpPr>
        <p:spPr>
          <a:xfrm>
            <a:off x="7824074" y="6699222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7" name="Shape 967"/>
          <p:cNvSpPr/>
          <p:nvPr/>
        </p:nvSpPr>
        <p:spPr>
          <a:xfrm rot="1499077">
            <a:off x="7748497" y="8513525"/>
            <a:ext cx="1100324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8" name="Shape 968"/>
          <p:cNvSpPr/>
          <p:nvPr/>
        </p:nvSpPr>
        <p:spPr>
          <a:xfrm>
            <a:off x="678359" y="10314158"/>
            <a:ext cx="23027284" cy="31212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9" name="Shape 969"/>
          <p:cNvSpPr txBox="1"/>
          <p:nvPr/>
        </p:nvSpPr>
        <p:spPr>
          <a:xfrm>
            <a:off x="885415" y="10585577"/>
            <a:ext cx="22740170" cy="291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group_by(city)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1" name="Table 971"/>
          <p:cNvGraphicFramePr/>
          <p:nvPr/>
        </p:nvGraphicFramePr>
        <p:xfrm>
          <a:off x="16147583" y="3478262"/>
          <a:ext cx="7564407" cy="5943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43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2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72" name="Shape 972"/>
          <p:cNvSpPr/>
          <p:nvPr/>
        </p:nvSpPr>
        <p:spPr>
          <a:xfrm flipH="1" flipV="1">
            <a:off x="14825419" y="6331570"/>
            <a:ext cx="985203" cy="386835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3" name="Shape 973"/>
          <p:cNvSpPr/>
          <p:nvPr/>
        </p:nvSpPr>
        <p:spPr>
          <a:xfrm flipH="1" flipV="1">
            <a:off x="14825419" y="5312716"/>
            <a:ext cx="985203" cy="590035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4" name="Shape 974"/>
          <p:cNvSpPr/>
          <p:nvPr/>
        </p:nvSpPr>
        <p:spPr>
          <a:xfrm flipH="1" flipV="1">
            <a:off x="14825419" y="4179563"/>
            <a:ext cx="985203" cy="907535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5" name="Shape 975"/>
          <p:cNvSpPr/>
          <p:nvPr/>
        </p:nvSpPr>
        <p:spPr>
          <a:xfrm flipH="1" flipV="1">
            <a:off x="14825419" y="7388524"/>
            <a:ext cx="985203" cy="145535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6" name="Shape 976"/>
          <p:cNvSpPr/>
          <p:nvPr/>
        </p:nvSpPr>
        <p:spPr>
          <a:xfrm flipH="1">
            <a:off x="14825419" y="8349712"/>
            <a:ext cx="985203" cy="44966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7" name="Shape 977"/>
          <p:cNvSpPr/>
          <p:nvPr/>
        </p:nvSpPr>
        <p:spPr>
          <a:xfrm flipH="1">
            <a:off x="14825419" y="9165365"/>
            <a:ext cx="985203" cy="337067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8" name="Shape 978"/>
          <p:cNvSpPr txBox="1"/>
          <p:nvPr/>
        </p:nvSpPr>
        <p:spPr>
          <a:xfrm>
            <a:off x="4007752" y="-1980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group_by()</a:t>
            </a:r>
          </a:p>
        </p:txBody>
      </p:sp>
      <p:grpSp>
        <p:nvGrpSpPr>
          <p:cNvPr id="982" name="Group 982"/>
          <p:cNvGrpSpPr/>
          <p:nvPr/>
        </p:nvGrpSpPr>
        <p:grpSpPr>
          <a:xfrm>
            <a:off x="681782" y="3478262"/>
            <a:ext cx="6045200" cy="5933383"/>
            <a:chOff x="25400" y="25400"/>
            <a:chExt cx="6045198" cy="5933381"/>
          </a:xfrm>
        </p:grpSpPr>
        <p:graphicFrame>
          <p:nvGraphicFramePr>
            <p:cNvPr id="979" name="Table 979"/>
            <p:cNvGraphicFramePr/>
            <p:nvPr/>
          </p:nvGraphicFramePr>
          <p:xfrm>
            <a:off x="25400" y="4333182"/>
            <a:ext cx="6045198" cy="1625599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Beijing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121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Beijing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56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980" name="Table 980"/>
            <p:cNvGraphicFramePr/>
            <p:nvPr/>
          </p:nvGraphicFramePr>
          <p:xfrm>
            <a:off x="25400" y="25400"/>
            <a:ext cx="6041674" cy="26923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60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1066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city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particle
size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3600">
                            <a:sym typeface="Helvetica"/>
                          </a:defRPr>
                        </a:pPr>
                        <a:r>
                          <a:t>amount</a:t>
                        </a:r>
                      </a:p>
                      <a:p>
                        <a:pPr defTabSz="914400">
                          <a:lnSpc>
                            <a:spcPct val="60000"/>
                          </a:lnSpc>
                          <a:defRPr sz="3600" b="0">
                            <a:sym typeface="Helvetica"/>
                          </a:defRPr>
                        </a:pPr>
                        <a:r>
                          <a:t> </a:t>
                        </a:r>
                        <a:r>
                          <a:rPr sz="2700"/>
                          <a:t>(µg/m</a:t>
                        </a:r>
                        <a:r>
                          <a:rPr sz="2700" baseline="31999"/>
                          <a:t>3</a:t>
                        </a:r>
                        <a:r>
                          <a:rPr sz="2700"/>
                          <a:t>)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New York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23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New York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981" name="Table 981"/>
            <p:cNvGraphicFramePr/>
            <p:nvPr/>
          </p:nvGraphicFramePr>
          <p:xfrm>
            <a:off x="25400" y="2709306"/>
            <a:ext cx="6045198" cy="1625599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London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London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  <p:sp>
        <p:nvSpPr>
          <p:cNvPr id="983" name="Shape 983"/>
          <p:cNvSpPr/>
          <p:nvPr/>
        </p:nvSpPr>
        <p:spPr>
          <a:xfrm>
            <a:off x="678359" y="10314158"/>
            <a:ext cx="23027284" cy="31212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4" name="Shape 984"/>
          <p:cNvSpPr txBox="1"/>
          <p:nvPr/>
        </p:nvSpPr>
        <p:spPr>
          <a:xfrm>
            <a:off x="885415" y="10585577"/>
            <a:ext cx="22740170" cy="291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group_by(</a:t>
            </a:r>
            <a:r>
              <a:t>city, size</a:t>
            </a:r>
            <a:r>
              <a:rPr>
                <a:solidFill>
                  <a:srgbClr val="000000"/>
                </a:solidFill>
              </a:rPr>
              <a:t>) %&gt;%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summarise(mean = mean(amount), sum = sum(amount), n = n())</a:t>
            </a:r>
          </a:p>
        </p:txBody>
      </p:sp>
      <p:grpSp>
        <p:nvGrpSpPr>
          <p:cNvPr id="991" name="Group 991"/>
          <p:cNvGrpSpPr/>
          <p:nvPr/>
        </p:nvGrpSpPr>
        <p:grpSpPr>
          <a:xfrm>
            <a:off x="8424207" y="2293827"/>
            <a:ext cx="6045200" cy="7516750"/>
            <a:chOff x="25400" y="25400"/>
            <a:chExt cx="6045198" cy="7516749"/>
          </a:xfrm>
        </p:grpSpPr>
        <p:graphicFrame>
          <p:nvGraphicFramePr>
            <p:cNvPr id="985" name="Table 985"/>
            <p:cNvGraphicFramePr/>
            <p:nvPr/>
          </p:nvGraphicFramePr>
          <p:xfrm>
            <a:off x="25400" y="25400"/>
            <a:ext cx="6045198" cy="1879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1066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city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particle
size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3600">
                            <a:sym typeface="Helvetica"/>
                          </a:defRPr>
                        </a:pPr>
                        <a:r>
                          <a:t>amount</a:t>
                        </a:r>
                      </a:p>
                      <a:p>
                        <a:pPr defTabSz="914400">
                          <a:lnSpc>
                            <a:spcPct val="60000"/>
                          </a:lnSpc>
                          <a:defRPr sz="3600" b="0">
                            <a:sym typeface="Helvetica"/>
                          </a:defRPr>
                        </a:pPr>
                        <a:r>
                          <a:t> </a:t>
                        </a:r>
                        <a:r>
                          <a:rPr sz="2700"/>
                          <a:t>(µg/m</a:t>
                        </a:r>
                        <a:r>
                          <a:rPr sz="2700" baseline="31999"/>
                          <a:t>3</a:t>
                        </a:r>
                        <a:r>
                          <a:rPr sz="2700"/>
                          <a:t>)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New York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23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986" name="Table 986"/>
            <p:cNvGraphicFramePr/>
            <p:nvPr/>
          </p:nvGraphicFramePr>
          <p:xfrm>
            <a:off x="25400" y="3348588"/>
            <a:ext cx="6045198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London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987" name="Table 987"/>
            <p:cNvGraphicFramePr/>
            <p:nvPr/>
          </p:nvGraphicFramePr>
          <p:xfrm>
            <a:off x="25400" y="4475508"/>
            <a:ext cx="6045198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London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988" name="Table 988"/>
            <p:cNvGraphicFramePr/>
            <p:nvPr/>
          </p:nvGraphicFramePr>
          <p:xfrm>
            <a:off x="25400" y="5602429"/>
            <a:ext cx="6045198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Beijing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121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989" name="Table 989"/>
            <p:cNvGraphicFramePr/>
            <p:nvPr/>
          </p:nvGraphicFramePr>
          <p:xfrm>
            <a:off x="25400" y="6729349"/>
            <a:ext cx="6045198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Beijing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56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990" name="Table 990"/>
            <p:cNvGraphicFramePr/>
            <p:nvPr/>
          </p:nvGraphicFramePr>
          <p:xfrm>
            <a:off x="25400" y="2221668"/>
            <a:ext cx="6045198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New York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grpSp>
        <p:nvGrpSpPr>
          <p:cNvPr id="998" name="Group 998"/>
          <p:cNvGrpSpPr/>
          <p:nvPr/>
        </p:nvGrpSpPr>
        <p:grpSpPr>
          <a:xfrm>
            <a:off x="7209994" y="4179563"/>
            <a:ext cx="985203" cy="5322869"/>
            <a:chOff x="0" y="0"/>
            <a:chExt cx="985202" cy="5322868"/>
          </a:xfrm>
        </p:grpSpPr>
        <p:sp>
          <p:nvSpPr>
            <p:cNvPr id="992" name="Shape 992"/>
            <p:cNvSpPr/>
            <p:nvPr/>
          </p:nvSpPr>
          <p:spPr>
            <a:xfrm flipV="1">
              <a:off x="0" y="2152007"/>
              <a:ext cx="985203" cy="386835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 flipV="1">
              <a:off x="0" y="1133153"/>
              <a:ext cx="985203" cy="590035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 flipV="1">
              <a:off x="0" y="0"/>
              <a:ext cx="985203" cy="907535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 flipV="1">
              <a:off x="0" y="3208961"/>
              <a:ext cx="985203" cy="145535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0" y="4170148"/>
              <a:ext cx="985203" cy="44967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0" y="4985802"/>
              <a:ext cx="985203" cy="337067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01" name="Shape 1001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group_by()</a:t>
            </a:r>
          </a:p>
        </p:txBody>
      </p:sp>
      <p:sp>
        <p:nvSpPr>
          <p:cNvPr id="1002" name="Shape 1002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Groups cases by common values.</a:t>
            </a:r>
          </a:p>
        </p:txBody>
      </p:sp>
      <p:sp>
        <p:nvSpPr>
          <p:cNvPr id="1003" name="Shape 1003"/>
          <p:cNvSpPr/>
          <p:nvPr/>
        </p:nvSpPr>
        <p:spPr>
          <a:xfrm>
            <a:off x="3863031" y="4624756"/>
            <a:ext cx="16657936" cy="35729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4" name="Shape 1004"/>
          <p:cNvSpPr txBox="1"/>
          <p:nvPr/>
        </p:nvSpPr>
        <p:spPr>
          <a:xfrm>
            <a:off x="4006588" y="4806570"/>
            <a:ext cx="15761970" cy="320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summarise(total = sum(n))</a:t>
            </a:r>
          </a:p>
        </p:txBody>
      </p:sp>
      <p:graphicFrame>
        <p:nvGraphicFramePr>
          <p:cNvPr id="1005" name="Table 1005"/>
          <p:cNvGraphicFramePr/>
          <p:nvPr/>
        </p:nvGraphicFramePr>
        <p:xfrm>
          <a:off x="9078689" y="9418674"/>
          <a:ext cx="6226621" cy="25908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12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 dirty="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sym typeface="Helvetica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172371079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175749438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6" name="Shape 1006"/>
          <p:cNvSpPr txBox="1"/>
          <p:nvPr/>
        </p:nvSpPr>
        <p:spPr>
          <a:xfrm>
            <a:off x="11506621" y="12663871"/>
            <a:ext cx="137075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105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Shape 100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ungroup()</a:t>
            </a:r>
          </a:p>
        </p:txBody>
      </p:sp>
      <p:sp>
        <p:nvSpPr>
          <p:cNvPr id="1010" name="Shape 1010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1011" name="Shape 1011"/>
          <p:cNvSpPr/>
          <p:nvPr/>
        </p:nvSpPr>
        <p:spPr>
          <a:xfrm>
            <a:off x="3863031" y="4624756"/>
            <a:ext cx="16657936" cy="446648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2" name="Shape 1012"/>
          <p:cNvSpPr txBox="1"/>
          <p:nvPr/>
        </p:nvSpPr>
        <p:spPr>
          <a:xfrm>
            <a:off x="4006588" y="4806570"/>
            <a:ext cx="15761970" cy="3953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ungroup()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summarise(total = sum(n))</a:t>
            </a:r>
          </a:p>
        </p:txBody>
      </p:sp>
      <p:graphicFrame>
        <p:nvGraphicFramePr>
          <p:cNvPr id="1013" name="Table 1013"/>
          <p:cNvGraphicFramePr/>
          <p:nvPr/>
        </p:nvGraphicFramePr>
        <p:xfrm>
          <a:off x="10541000" y="10312250"/>
          <a:ext cx="3302000" cy="1727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8362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 dirty="0">
                          <a:solidFill>
                            <a:srgbClr val="FFFFFF"/>
                          </a:solidFill>
                          <a:sym typeface="Helvetica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36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348120517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14" name="Shape 1014"/>
          <p:cNvSpPr txBox="1"/>
          <p:nvPr/>
        </p:nvSpPr>
        <p:spPr>
          <a:xfrm>
            <a:off x="11506621" y="12663871"/>
            <a:ext cx="137075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106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9</a:t>
            </a:r>
            <a:endParaRPr dirty="0"/>
          </a:p>
        </p:txBody>
      </p:sp>
      <p:sp>
        <p:nvSpPr>
          <p:cNvPr id="1017" name="Shape 1017"/>
          <p:cNvSpPr txBox="1">
            <a:spLocks noGrp="1"/>
          </p:cNvSpPr>
          <p:nvPr>
            <p:ph type="body" sz="half" idx="4294967295"/>
          </p:nvPr>
        </p:nvSpPr>
        <p:spPr>
          <a:xfrm>
            <a:off x="3050631" y="3240423"/>
            <a:ext cx="18282739" cy="48822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Complete the code with </a:t>
            </a:r>
            <a:r>
              <a:rPr b="1"/>
              <a:t>group_by()</a:t>
            </a:r>
            <a:r>
              <a:t>, </a:t>
            </a:r>
            <a:r>
              <a:rPr b="1"/>
              <a:t>summarise()</a:t>
            </a:r>
            <a:r>
              <a:t>, and </a:t>
            </a:r>
            <a:r>
              <a:rPr b="1"/>
              <a:t>arrange()</a:t>
            </a:r>
            <a:r>
              <a:t> to display the ten most popular </a:t>
            </a:r>
            <a:r>
              <a:rPr b="1"/>
              <a:t>name</a:t>
            </a:r>
            <a:r>
              <a:t> and </a:t>
            </a:r>
            <a:r>
              <a:rPr b="1"/>
              <a:t>sex</a:t>
            </a:r>
            <a:r>
              <a:t> combinations. Compute popularity as the </a:t>
            </a:r>
            <a:r>
              <a:rPr i="1"/>
              <a:t>total</a:t>
            </a:r>
            <a:r>
              <a:t> number of children with a given name and sex.</a:t>
            </a:r>
          </a:p>
        </p:txBody>
      </p:sp>
      <p:sp>
        <p:nvSpPr>
          <p:cNvPr id="1019" name="Shape 1019"/>
          <p:cNvSpPr txBox="1"/>
          <p:nvPr/>
        </p:nvSpPr>
        <p:spPr>
          <a:xfrm>
            <a:off x="11506621" y="12663871"/>
            <a:ext cx="137075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107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250296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/>
          <p:nvPr/>
        </p:nvSpPr>
        <p:spPr>
          <a:xfrm>
            <a:off x="1146390" y="307395"/>
            <a:ext cx="22091220" cy="1310121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2" name="Shape 1022"/>
          <p:cNvSpPr txBox="1"/>
          <p:nvPr/>
        </p:nvSpPr>
        <p:spPr>
          <a:xfrm>
            <a:off x="1412011" y="346956"/>
            <a:ext cx="21683371" cy="13022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arrange(desc(total))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   name   sex   total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1   James     M 5120990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2    John     M 5095674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3  Robert     M 4803068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4 Michael     M 4323928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5    Mary     F 4118058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6 William     M 4071645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7   David     M 3589754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8  Joseph     M 2581785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9 Richard     M 2558165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10 Charles     M 2371621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with 107,963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1" grpId="0" animBg="1"/>
      <p:bldP spid="102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158D70-DCFE-462D-8801-AF0BA60CF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70" y="544243"/>
            <a:ext cx="20855221" cy="1295931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0" y="53975"/>
            <a:ext cx="14716125" cy="3429000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Dealing with file paths</a:t>
            </a:r>
            <a:endParaRPr dirty="0"/>
          </a:p>
        </p:txBody>
      </p:sp>
      <p:sp>
        <p:nvSpPr>
          <p:cNvPr id="214" name="Shape 214"/>
          <p:cNvSpPr txBox="1">
            <a:spLocks noGrp="1"/>
          </p:cNvSpPr>
          <p:nvPr>
            <p:ph type="body" sz="quarter" idx="4294967295"/>
          </p:nvPr>
        </p:nvSpPr>
        <p:spPr>
          <a:xfrm>
            <a:off x="2095500" y="2762250"/>
            <a:ext cx="16649700" cy="9448800"/>
          </a:xfrm>
          <a:prstGeom prst="rect">
            <a:avLst/>
          </a:prstGeom>
        </p:spPr>
        <p:txBody>
          <a:bodyPr lIns="0" tIns="0" rIns="0" bIns="0">
            <a:normAutofit fontScale="40000" lnSpcReduction="2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rPr lang="en-US" dirty="0"/>
              <a:t>R starts looking for files in a working directory – which you can define: </a:t>
            </a:r>
            <a:r>
              <a:rPr lang="en-US" i="1" dirty="0" err="1"/>
              <a:t>setwd</a:t>
            </a:r>
            <a:r>
              <a:rPr lang="en-US" i="1" dirty="0"/>
              <a:t>()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rPr lang="en-US" i="1" dirty="0"/>
              <a:t>But: </a:t>
            </a:r>
            <a:r>
              <a:rPr lang="en-US" dirty="0"/>
              <a:t>scripts with </a:t>
            </a:r>
            <a:r>
              <a:rPr lang="en-US" i="1" dirty="0" err="1"/>
              <a:t>setwd</a:t>
            </a:r>
            <a:r>
              <a:rPr lang="en-US" i="1" dirty="0"/>
              <a:t>()</a:t>
            </a:r>
            <a:r>
              <a:rPr lang="en-US" dirty="0"/>
              <a:t> will only work on your current machine.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rPr lang="en-US" dirty="0"/>
              <a:t>And: </a:t>
            </a:r>
            <a:r>
              <a:rPr dirty="0"/>
              <a:t>working directory </a:t>
            </a:r>
            <a:r>
              <a:rPr lang="en-US" dirty="0"/>
              <a:t>is clear </a:t>
            </a:r>
            <a:r>
              <a:rPr dirty="0"/>
              <a:t>when you </a:t>
            </a:r>
            <a:r>
              <a:rPr lang="en-US" dirty="0"/>
              <a:t>run code within </a:t>
            </a:r>
            <a:r>
              <a:rPr lang="en-US" dirty="0" err="1"/>
              <a:t>Rmarkdown</a:t>
            </a:r>
            <a:r>
              <a:rPr lang="en-US" dirty="0"/>
              <a:t> or when you </a:t>
            </a:r>
            <a:r>
              <a:rPr lang="en-US" b="1" dirty="0"/>
              <a:t>knit … </a:t>
            </a:r>
            <a:r>
              <a:rPr lang="en-US" dirty="0"/>
              <a:t>the </a:t>
            </a:r>
            <a:r>
              <a:rPr lang="en-US" b="1" dirty="0"/>
              <a:t>folder where the </a:t>
            </a:r>
            <a:r>
              <a:rPr lang="en-US" b="1" dirty="0" err="1"/>
              <a:t>Rmd</a:t>
            </a:r>
            <a:r>
              <a:rPr lang="en-US" b="1" dirty="0"/>
              <a:t>-file is saved.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endParaRPr lang="en-US" dirty="0"/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rPr lang="en-US" i="1" dirty="0"/>
              <a:t>Recommended:</a:t>
            </a:r>
          </a:p>
          <a:p>
            <a:pPr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>
                <a:solidFill>
                  <a:schemeClr val="accent2"/>
                </a:solidFill>
              </a:rPr>
              <a:t>Either: </a:t>
            </a:r>
            <a:r>
              <a:rPr lang="en-US" i="1" dirty="0">
                <a:solidFill>
                  <a:schemeClr val="accent2"/>
                </a:solidFill>
              </a:rPr>
              <a:t>keep </a:t>
            </a:r>
            <a:r>
              <a:rPr lang="en-US" i="1" dirty="0" err="1">
                <a:solidFill>
                  <a:schemeClr val="accent2"/>
                </a:solidFill>
              </a:rPr>
              <a:t>Rmd</a:t>
            </a:r>
            <a:r>
              <a:rPr lang="en-US" i="1" dirty="0">
                <a:solidFill>
                  <a:schemeClr val="accent2"/>
                </a:solidFill>
              </a:rPr>
              <a:t> and data in same folder or data in subfolder</a:t>
            </a:r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>
                <a:solidFill>
                  <a:schemeClr val="accent2"/>
                </a:solidFill>
              </a:rPr>
              <a:t>In same folder: use filenames only</a:t>
            </a:r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>
                <a:solidFill>
                  <a:schemeClr val="accent2"/>
                </a:solidFill>
              </a:rPr>
              <a:t>In sub-folder: data/filename</a:t>
            </a:r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b="1" dirty="0">
                <a:solidFill>
                  <a:schemeClr val="accent2"/>
                </a:solidFill>
              </a:rPr>
              <a:t>Run all file-related commands in chunks, not Console</a:t>
            </a:r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>
                <a:solidFill>
                  <a:schemeClr val="accent2"/>
                </a:solidFill>
              </a:rPr>
              <a:t>Select files with </a:t>
            </a:r>
            <a:r>
              <a:rPr lang="en-US" b="1" dirty="0">
                <a:solidFill>
                  <a:schemeClr val="accent2"/>
                </a:solidFill>
              </a:rPr>
              <a:t>auto-complete </a:t>
            </a:r>
            <a:r>
              <a:rPr lang="en-US" dirty="0">
                <a:solidFill>
                  <a:schemeClr val="accent2"/>
                </a:solidFill>
              </a:rPr>
              <a:t>– type </a:t>
            </a:r>
            <a:r>
              <a:rPr lang="en-US" dirty="0" err="1">
                <a:solidFill>
                  <a:schemeClr val="accent2"/>
                </a:solidFill>
              </a:rPr>
              <a:t>read_csv</a:t>
            </a:r>
            <a:r>
              <a:rPr lang="en-US" dirty="0">
                <a:solidFill>
                  <a:schemeClr val="accent2"/>
                </a:solidFill>
              </a:rPr>
              <a:t>(“TAB</a:t>
            </a:r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/>
              <a:t>Or: use RStudio Projects and </a:t>
            </a:r>
            <a:r>
              <a:rPr lang="en-US" dirty="0">
                <a:hlinkClick r:id="rId2"/>
              </a:rPr>
              <a:t>the </a:t>
            </a:r>
            <a:r>
              <a:rPr lang="en-US" i="1" dirty="0">
                <a:hlinkClick r:id="rId2"/>
              </a:rPr>
              <a:t>here </a:t>
            </a:r>
            <a:r>
              <a:rPr lang="en-US" dirty="0">
                <a:hlinkClick r:id="rId2"/>
              </a:rPr>
              <a:t>package</a:t>
            </a:r>
            <a:endParaRPr lang="en-US" dirty="0"/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/>
              <a:t>here(“data”, “mydata.csv”) gives same path in Console and </a:t>
            </a:r>
            <a:r>
              <a:rPr lang="en-US" dirty="0" err="1"/>
              <a:t>RMarkdown</a:t>
            </a:r>
            <a:endParaRPr lang="en-US" dirty="0"/>
          </a:p>
        </p:txBody>
      </p:sp>
      <p:sp>
        <p:nvSpPr>
          <p:cNvPr id="215" name="Shape 21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8" name="Shape 1028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(name, sex) %&gt;% 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(total = sum(n))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</a:rPr>
              <a:t>  arrange(desc(total))</a:t>
            </a:r>
            <a:r>
              <a:rPr dirty="0"/>
              <a:t>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ungroup()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slice</a:t>
            </a:r>
            <a:r>
              <a:rPr lang="en-GB" dirty="0"/>
              <a:t>_head</a:t>
            </a:r>
            <a:r>
              <a:rPr dirty="0"/>
              <a:t>(</a:t>
            </a:r>
            <a:r>
              <a:rPr lang="en-GB" dirty="0"/>
              <a:t>10</a:t>
            </a:r>
            <a:r>
              <a:rPr dirty="0"/>
              <a:t>)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fct_reorder</a:t>
            </a:r>
            <a:r>
              <a:rPr lang="en-US" dirty="0"/>
              <a:t>(name, desc(total)), y = total/1000, fill = sex)</a:t>
            </a:r>
            <a:r>
              <a:rPr dirty="0"/>
              <a:t>) +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geom_col</a:t>
            </a:r>
            <a:r>
              <a:rPr dirty="0"/>
              <a:t>() +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theme_bw</a:t>
            </a:r>
            <a:r>
              <a:rPr dirty="0"/>
              <a:t>() +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scale_fill_brewer</a:t>
            </a:r>
            <a:r>
              <a:rPr dirty="0"/>
              <a:t>() +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labs(x = "name"</a:t>
            </a:r>
            <a:r>
              <a:rPr lang="en-GB" dirty="0"/>
              <a:t>, y = "total (‘000)"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1" name="Shape 1031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filter(name == "Khaleesi" &amp; sex == "F") </a:t>
            </a:r>
            <a:r>
              <a:rPr>
                <a:solidFill>
                  <a:schemeClr val="accent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total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 1964</a:t>
            </a:r>
          </a:p>
        </p:txBody>
      </p:sp>
      <p:sp>
        <p:nvSpPr>
          <p:cNvPr id="1032" name="Shape 1032"/>
          <p:cNvSpPr/>
          <p:nvPr/>
        </p:nvSpPr>
        <p:spPr>
          <a:xfrm rot="18900000">
            <a:off x="13640570" y="8825532"/>
            <a:ext cx="14817352" cy="3115935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Can we do this for </a:t>
            </a:r>
          </a:p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each name?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8" name="Shape 1038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filter(name == "Khaleesi" &amp; sex == "F")</a:t>
            </a:r>
            <a: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group_by(name, sex)</a:t>
            </a:r>
            <a: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</p:txBody>
      </p:sp>
      <p:sp>
        <p:nvSpPr>
          <p:cNvPr id="1039" name="Shape 1039"/>
          <p:cNvSpPr txBox="1"/>
          <p:nvPr/>
        </p:nvSpPr>
        <p:spPr>
          <a:xfrm rot="21271686">
            <a:off x="10789249" y="5378553"/>
            <a:ext cx="10010993" cy="197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0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 by the variables you used to get your test case</a:t>
            </a:r>
          </a:p>
        </p:txBody>
      </p:sp>
      <p:pic>
        <p:nvPicPr>
          <p:cNvPr id="1040" name="Picture 103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7795723" flipH="1">
            <a:off x="6456754" y="5613857"/>
            <a:ext cx="3534109" cy="3411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3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" grpId="0" animBg="1" advAuto="0"/>
      <p:bldP spid="1040" grpId="0" animBg="1" advAuto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5" name="Shape 1035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filter(name == "Khaleesi" &amp; sex == "F") </a:t>
            </a:r>
            <a:r>
              <a:rPr dirty="0">
                <a:solidFill>
                  <a:schemeClr val="accent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lang="en-GB"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arrange(desc(total))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46" name="Shape 104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96570">
              <a:defRPr sz="8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  <p:sp>
        <p:nvSpPr>
          <p:cNvPr id="1048" name="Shape 1048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114</a:t>
            </a:fld>
            <a:endParaRPr/>
          </a:p>
        </p:txBody>
      </p:sp>
      <p:sp>
        <p:nvSpPr>
          <p:cNvPr id="1049" name="Shape 1049"/>
          <p:cNvSpPr/>
          <p:nvPr/>
        </p:nvSpPr>
        <p:spPr>
          <a:xfrm rot="18900000">
            <a:off x="13640570" y="8825532"/>
            <a:ext cx="14817352" cy="3115935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could this </a:t>
            </a:r>
          </a:p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be biased?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" grpId="0" animBg="1" advAuto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2" name="Shape 1052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filter(year == </a:t>
            </a:r>
            <a:r>
              <a:rPr>
                <a:solidFill>
                  <a:schemeClr val="accent1"/>
                </a:solidFill>
              </a:rPr>
              <a:t>2017</a:t>
            </a:r>
            <a: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total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3546301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filter(year == </a:t>
            </a:r>
            <a:r>
              <a:rPr>
                <a:solidFill>
                  <a:schemeClr val="accent1"/>
                </a:solidFill>
              </a:rPr>
              <a:t>1880</a:t>
            </a:r>
            <a: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total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201484</a:t>
            </a:r>
          </a:p>
        </p:txBody>
      </p:sp>
      <p:sp>
        <p:nvSpPr>
          <p:cNvPr id="1053" name="Shape 1053"/>
          <p:cNvSpPr txBox="1"/>
          <p:nvPr/>
        </p:nvSpPr>
        <p:spPr>
          <a:xfrm rot="21275570">
            <a:off x="7489785" y="4432784"/>
            <a:ext cx="5867332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6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3,546,301</a:t>
            </a:r>
          </a:p>
        </p:txBody>
      </p:sp>
      <p:sp>
        <p:nvSpPr>
          <p:cNvPr id="1054" name="Shape 1054"/>
          <p:cNvSpPr txBox="1"/>
          <p:nvPr/>
        </p:nvSpPr>
        <p:spPr>
          <a:xfrm rot="21275570">
            <a:off x="8051438" y="10688383"/>
            <a:ext cx="5867332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6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201,484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10</a:t>
            </a:r>
            <a:endParaRPr dirty="0"/>
          </a:p>
        </p:txBody>
      </p:sp>
      <p:sp>
        <p:nvSpPr>
          <p:cNvPr id="1057" name="Shape 1057"/>
          <p:cNvSpPr txBox="1">
            <a:spLocks noGrp="1"/>
          </p:cNvSpPr>
          <p:nvPr>
            <p:ph type="body" sz="half" idx="4294967295"/>
          </p:nvPr>
        </p:nvSpPr>
        <p:spPr>
          <a:xfrm>
            <a:off x="3650264" y="3822623"/>
            <a:ext cx="17083472" cy="49785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rgbClr val="005493"/>
                </a:solidFill>
              </a:defRPr>
            </a:pPr>
            <a:r>
              <a:t>Use group_by() to calculate the total number of children born</a:t>
            </a:r>
            <a:r>
              <a:rPr b="1"/>
              <a:t> for every year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rgbClr val="005493"/>
                </a:solidFill>
              </a:defRPr>
            </a:pPr>
            <a:r>
              <a:t>Plot the results as a line graph: total vs. year.</a:t>
            </a:r>
          </a:p>
        </p:txBody>
      </p:sp>
      <p:sp>
        <p:nvSpPr>
          <p:cNvPr id="1059" name="Shape 1059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116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550063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/>
          <p:nvPr/>
        </p:nvSpPr>
        <p:spPr>
          <a:xfrm>
            <a:off x="1146390" y="666813"/>
            <a:ext cx="22091220" cy="55068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62" name="Shape 1062"/>
          <p:cNvSpPr txBox="1"/>
          <p:nvPr/>
        </p:nvSpPr>
        <p:spPr>
          <a:xfrm>
            <a:off x="1412011" y="706374"/>
            <a:ext cx="21683371" cy="542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(year)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</a:t>
            </a:r>
            <a:r>
              <a:rPr dirty="0" err="1"/>
              <a:t>n_children</a:t>
            </a:r>
            <a:r>
              <a:rPr dirty="0"/>
              <a:t>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US" dirty="0" err="1"/>
              <a:t>aes</a:t>
            </a:r>
            <a:r>
              <a:rPr lang="en-US" dirty="0"/>
              <a:t>(x = year, y = </a:t>
            </a:r>
            <a:r>
              <a:rPr lang="en-US" dirty="0" err="1"/>
              <a:t>n_children</a:t>
            </a:r>
            <a:r>
              <a:rPr lang="en-US" dirty="0"/>
              <a:t>)</a:t>
            </a:r>
            <a:r>
              <a:rPr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geom_line</a:t>
            </a:r>
            <a:r>
              <a:rPr dirty="0"/>
              <a:t>()</a:t>
            </a:r>
          </a:p>
        </p:txBody>
      </p:sp>
      <p:sp>
        <p:nvSpPr>
          <p:cNvPr id="1063" name="Shape 1063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117</a:t>
            </a:fld>
            <a:endParaRPr/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R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11" y="802909"/>
            <a:ext cx="21073378" cy="12110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6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Shape 1067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118</a:t>
            </a:fld>
            <a:endParaRPr/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Shape 107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96570">
              <a:defRPr sz="8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1071" name="Shape 1071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  <p:sp>
        <p:nvSpPr>
          <p:cNvPr id="1072" name="Shape 1072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119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sldNum" sz="quarter" idx="2"/>
          </p:nvPr>
        </p:nvSpPr>
        <p:spPr>
          <a:xfrm>
            <a:off x="12006312" y="12663871"/>
            <a:ext cx="371376" cy="4984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358722" y="2450789"/>
            <a:ext cx="23727429" cy="6203414"/>
          </a:xfrm>
          <a:prstGeom prst="roundRect">
            <a:avLst>
              <a:gd name="adj" fmla="val 1940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5" name="Shape 435"/>
          <p:cNvSpPr txBox="1"/>
          <p:nvPr/>
        </p:nvSpPr>
        <p:spPr>
          <a:xfrm>
            <a:off x="16704556" y="7951727"/>
            <a:ext cx="3604681" cy="124992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297852" y="5070318"/>
            <a:ext cx="3233555" cy="17876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 fontScale="92500" lnSpcReduction="1000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Import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!!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37" name="Shape 437"/>
          <p:cNvSpPr txBox="1"/>
          <p:nvPr/>
        </p:nvSpPr>
        <p:spPr>
          <a:xfrm>
            <a:off x="4540219" y="5070318"/>
            <a:ext cx="1851891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Tidy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8203158" y="3134490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0831">
              <a:defRPr sz="6144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7134510" y="6447615"/>
            <a:ext cx="3976721" cy="1121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Transform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11060018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18787775" y="5070318"/>
            <a:ext cx="5014993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6674">
              <a:defRPr sz="6208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Communicate</a:t>
            </a:r>
          </a:p>
        </p:txBody>
      </p:sp>
      <p:sp>
        <p:nvSpPr>
          <p:cNvPr id="442" name="Shape 442"/>
          <p:cNvSpPr/>
          <p:nvPr/>
        </p:nvSpPr>
        <p:spPr>
          <a:xfrm>
            <a:off x="6523469" y="5630936"/>
            <a:ext cx="1258310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13985091" y="5630936"/>
            <a:ext cx="903689" cy="1"/>
          </a:xfrm>
          <a:prstGeom prst="line">
            <a:avLst/>
          </a:prstGeom>
          <a:noFill/>
          <a:ln w="101600" cap="flat">
            <a:solidFill>
              <a:srgbClr val="5982B2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b="1" dirty="0">
              <a:solidFill>
                <a:schemeClr val="tx1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 rot="18241080">
            <a:off x="9593779" y="5856472"/>
            <a:ext cx="2939442" cy="203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 rot="18241080">
            <a:off x="11799232" y="3648661"/>
            <a:ext cx="609307" cy="1659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 rot="18241080">
            <a:off x="7619171" y="4855004"/>
            <a:ext cx="2079998" cy="96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14727046" y="5070318"/>
            <a:ext cx="3233556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 b="1">
                <a:solidFill>
                  <a:srgbClr val="5982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solidFill>
                  <a:schemeClr val="tx1"/>
                </a:solidFill>
              </a:rPr>
              <a:t>Reason</a:t>
            </a:r>
          </a:p>
        </p:txBody>
      </p:sp>
      <p:sp>
        <p:nvSpPr>
          <p:cNvPr id="448" name="Shape 448"/>
          <p:cNvSpPr/>
          <p:nvPr/>
        </p:nvSpPr>
        <p:spPr>
          <a:xfrm>
            <a:off x="3474047" y="5630936"/>
            <a:ext cx="1021932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 flipV="1">
            <a:off x="17902012" y="5630936"/>
            <a:ext cx="894933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992725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1075" name="Shape 1075"/>
          <p:cNvSpPr txBox="1">
            <a:spLocks noGrp="1"/>
          </p:cNvSpPr>
          <p:nvPr>
            <p:ph type="body" sz="half" idx="4294967295"/>
          </p:nvPr>
        </p:nvSpPr>
        <p:spPr>
          <a:xfrm>
            <a:off x="2764628" y="3579881"/>
            <a:ext cx="18854744" cy="546403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Do we have enough information to: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t>Rank names within each year?</a:t>
            </a:r>
          </a:p>
        </p:txBody>
      </p:sp>
      <p:sp>
        <p:nvSpPr>
          <p:cNvPr id="1076" name="Shape 1076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120</a:t>
            </a:fld>
            <a:endParaRPr/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mutate()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Group 1082"/>
          <p:cNvGrpSpPr/>
          <p:nvPr/>
        </p:nvGrpSpPr>
        <p:grpSpPr>
          <a:xfrm>
            <a:off x="1052540" y="7000420"/>
            <a:ext cx="8143349" cy="11024691"/>
            <a:chOff x="0" y="435570"/>
            <a:chExt cx="8143348" cy="11024689"/>
          </a:xfrm>
        </p:grpSpPr>
        <p:graphicFrame>
          <p:nvGraphicFramePr>
            <p:cNvPr id="1080" name="Table 1080"/>
            <p:cNvGraphicFramePr/>
            <p:nvPr/>
          </p:nvGraphicFramePr>
          <p:xfrm>
            <a:off x="0" y="842061"/>
            <a:ext cx="8143348" cy="10618198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1081" name="Shape 1081"/>
            <p:cNvSpPr/>
            <p:nvPr/>
          </p:nvSpPr>
          <p:spPr>
            <a:xfrm>
              <a:off x="4109775" y="43557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babynames</a:t>
              </a:r>
            </a:p>
          </p:txBody>
        </p:sp>
      </p:grpSp>
      <p:pic>
        <p:nvPicPr>
          <p:cNvPr id="108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84" name="Shape 108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mutate()</a:t>
            </a:r>
          </a:p>
        </p:txBody>
      </p:sp>
      <p:sp>
        <p:nvSpPr>
          <p:cNvPr id="1085" name="Shape 1085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86" name="Shape 1086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1087" name="Shape 1087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88" name="Shape 1088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mutate(</a:t>
            </a:r>
            <a:r>
              <a:rPr dirty="0"/>
              <a:t>percent = round(prop*100, 2)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1089" name="Table 1089"/>
          <p:cNvGraphicFramePr/>
          <p:nvPr/>
        </p:nvGraphicFramePr>
        <p:xfrm>
          <a:off x="11386259" y="7607189"/>
          <a:ext cx="10366572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58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sym typeface="Helvetica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" grpId="0" animBg="1"/>
      <p:bldP spid="1087" grpId="0" animBg="1"/>
      <p:bldP spid="108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roup 1093"/>
          <p:cNvGrpSpPr/>
          <p:nvPr/>
        </p:nvGrpSpPr>
        <p:grpSpPr>
          <a:xfrm>
            <a:off x="1052540" y="7000420"/>
            <a:ext cx="8143349" cy="11024691"/>
            <a:chOff x="0" y="435570"/>
            <a:chExt cx="8143348" cy="11024689"/>
          </a:xfrm>
        </p:grpSpPr>
        <p:graphicFrame>
          <p:nvGraphicFramePr>
            <p:cNvPr id="1091" name="Table 1091"/>
            <p:cNvGraphicFramePr/>
            <p:nvPr/>
          </p:nvGraphicFramePr>
          <p:xfrm>
            <a:off x="0" y="842061"/>
            <a:ext cx="8143348" cy="10618198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1092" name="Shape 1092"/>
            <p:cNvSpPr/>
            <p:nvPr/>
          </p:nvSpPr>
          <p:spPr>
            <a:xfrm>
              <a:off x="4109775" y="43557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babynames</a:t>
              </a:r>
            </a:p>
          </p:txBody>
        </p:sp>
      </p:grpSp>
      <p:sp>
        <p:nvSpPr>
          <p:cNvPr id="1094" name="Shape 109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mutate()</a:t>
            </a:r>
          </a:p>
        </p:txBody>
      </p:sp>
      <p:sp>
        <p:nvSpPr>
          <p:cNvPr id="1095" name="Shape 1095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6" name="Shape 1096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1097" name="Shape 1097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8" name="Shape 1098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</a:t>
            </a:r>
            <a:r>
              <a:t>percent = round(prop*100, 2)</a:t>
            </a:r>
            <a:r>
              <a:rPr>
                <a:solidFill>
                  <a:srgbClr val="000000"/>
                </a:solidFill>
              </a:rPr>
              <a:t>,</a:t>
            </a:r>
            <a:r>
              <a:t> nper = round(percent)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1099" name="Table 1099"/>
          <p:cNvGraphicFramePr/>
          <p:nvPr/>
        </p:nvGraphicFramePr>
        <p:xfrm>
          <a:off x="11393892" y="7607189"/>
          <a:ext cx="11943193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9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sym typeface="Helvetica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sym typeface="Helvetica"/>
                        </a:rPr>
                        <a:t>nper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06" name="Shape 1106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mutate(rank </a:t>
            </a:r>
            <a:r>
              <a:rPr>
                <a:solidFill>
                  <a:schemeClr val="accent1"/>
                </a:solidFill>
              </a:rPr>
              <a:t>=</a:t>
            </a:r>
            <a:r>
              <a:rPr>
                <a:solidFill>
                  <a:srgbClr val="F1F2F4"/>
                </a:solidFill>
              </a:rPr>
              <a:t> min_rank(desc(prop))</a:t>
            </a:r>
            <a:r>
              <a:t>)</a:t>
            </a:r>
          </a:p>
        </p:txBody>
      </p:sp>
      <p:sp>
        <p:nvSpPr>
          <p:cNvPr id="1107" name="Shape 1107"/>
          <p:cNvSpPr txBox="1"/>
          <p:nvPr/>
        </p:nvSpPr>
        <p:spPr>
          <a:xfrm rot="20517336">
            <a:off x="9839061" y="1754364"/>
            <a:ext cx="1731707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71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data-transformation.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053" y="4892685"/>
            <a:ext cx="9992660" cy="7721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110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1" name="Picture 1110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888654" y="6996201"/>
            <a:ext cx="1563045" cy="1999961"/>
          </a:xfrm>
          <a:prstGeom prst="rect">
            <a:avLst/>
          </a:prstGeom>
        </p:spPr>
      </p:pic>
      <p:sp>
        <p:nvSpPr>
          <p:cNvPr id="1113" name="Shape 1113"/>
          <p:cNvSpPr txBox="1"/>
          <p:nvPr/>
        </p:nvSpPr>
        <p:spPr>
          <a:xfrm rot="20517336">
            <a:off x="18212620" y="7492366"/>
            <a:ext cx="1731707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3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 back</a:t>
            </a:r>
          </a:p>
        </p:txBody>
      </p:sp>
      <p:sp>
        <p:nvSpPr>
          <p:cNvPr id="1114" name="Shape 1114"/>
          <p:cNvSpPr txBox="1"/>
          <p:nvPr/>
        </p:nvSpPr>
        <p:spPr>
          <a:xfrm>
            <a:off x="6227347" y="3382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Vectorized functions</a:t>
            </a:r>
          </a:p>
        </p:txBody>
      </p:sp>
      <p:sp>
        <p:nvSpPr>
          <p:cNvPr id="1115" name="Shape 1115"/>
          <p:cNvSpPr txBox="1"/>
          <p:nvPr/>
        </p:nvSpPr>
        <p:spPr>
          <a:xfrm>
            <a:off x="8941148" y="2470583"/>
            <a:ext cx="15553476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Take a vector as input. </a:t>
            </a: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Return a vector of the same length as output.</a:t>
            </a:r>
          </a:p>
        </p:txBody>
      </p:sp>
      <p:sp>
        <p:nvSpPr>
          <p:cNvPr id="1116" name="Shape 1116"/>
          <p:cNvSpPr/>
          <p:nvPr/>
        </p:nvSpPr>
        <p:spPr>
          <a:xfrm>
            <a:off x="6681281" y="1820804"/>
            <a:ext cx="3052313" cy="11439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" y="0"/>
                </a:moveTo>
                <a:lnTo>
                  <a:pt x="21483" y="6501"/>
                </a:lnTo>
                <a:lnTo>
                  <a:pt x="21600" y="18851"/>
                </a:lnTo>
                <a:lnTo>
                  <a:pt x="0" y="21600"/>
                </a:lnTo>
                <a:lnTo>
                  <a:pt x="101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7" name="Shape 1117"/>
          <p:cNvSpPr/>
          <p:nvPr/>
        </p:nvSpPr>
        <p:spPr>
          <a:xfrm>
            <a:off x="7365033" y="5299610"/>
            <a:ext cx="2377520" cy="6519949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118" name="data-transformation.pdf"/>
          <p:cNvPicPr>
            <a:picLocks noChangeAspect="1"/>
          </p:cNvPicPr>
          <p:nvPr/>
        </p:nvPicPr>
        <p:blipFill>
          <a:blip r:embed="rId5"/>
          <a:srcRect l="880" t="5920" r="74437" b="12435"/>
          <a:stretch>
            <a:fillRect/>
          </a:stretch>
        </p:blipFill>
        <p:spPr>
          <a:xfrm>
            <a:off x="2261095" y="1844784"/>
            <a:ext cx="4467251" cy="1141840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119" name="Shape 1119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125</a:t>
            </a:fld>
            <a:endParaRPr/>
          </a:p>
        </p:txBody>
      </p:sp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22" name="Shape 112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min_rank()</a:t>
            </a:r>
          </a:p>
        </p:txBody>
      </p:sp>
      <p:sp>
        <p:nvSpPr>
          <p:cNvPr id="1123" name="Shape 1123"/>
          <p:cNvSpPr txBox="1"/>
          <p:nvPr/>
        </p:nvSpPr>
        <p:spPr>
          <a:xfrm>
            <a:off x="2779911" y="3351791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54990"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go-to ranking function (ties share the lowest rank)</a:t>
            </a:r>
          </a:p>
        </p:txBody>
      </p:sp>
      <p:sp>
        <p:nvSpPr>
          <p:cNvPr id="1124" name="Shape 1124"/>
          <p:cNvSpPr/>
          <p:nvPr/>
        </p:nvSpPr>
        <p:spPr>
          <a:xfrm>
            <a:off x="2786261" y="4733879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5" name="Shape 1125"/>
          <p:cNvSpPr txBox="1"/>
          <p:nvPr/>
        </p:nvSpPr>
        <p:spPr>
          <a:xfrm>
            <a:off x="2969745" y="4760957"/>
            <a:ext cx="15464021" cy="1960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min_rank(</a:t>
            </a:r>
            <a:r>
              <a:t>c(50, 100, 100, 1000)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[1] 1 2 2 4</a:t>
            </a:r>
          </a:p>
        </p:txBody>
      </p:sp>
      <p:sp>
        <p:nvSpPr>
          <p:cNvPr id="1126" name="Shape 1126"/>
          <p:cNvSpPr/>
          <p:nvPr/>
        </p:nvSpPr>
        <p:spPr>
          <a:xfrm>
            <a:off x="2786261" y="8343358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7" name="Shape 1127"/>
          <p:cNvSpPr txBox="1"/>
          <p:nvPr/>
        </p:nvSpPr>
        <p:spPr>
          <a:xfrm>
            <a:off x="2969745" y="8370436"/>
            <a:ext cx="15464021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min_rank(desc(</a:t>
            </a:r>
            <a:r>
              <a:t>c(50, 100, 100, 1000)</a:t>
            </a:r>
            <a:r>
              <a:rPr>
                <a:solidFill>
                  <a:srgbClr val="000000"/>
                </a:solidFill>
              </a:rPr>
              <a:t>))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[1] 4 2 2 1</a:t>
            </a:r>
          </a:p>
        </p:txBody>
      </p:sp>
      <p:sp>
        <p:nvSpPr>
          <p:cNvPr id="1128" name="Shape 1128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126</a:t>
            </a:fld>
            <a:endParaRPr/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1</a:t>
            </a:r>
            <a:r>
              <a:rPr lang="en-US" dirty="0"/>
              <a:t>1</a:t>
            </a:r>
            <a:endParaRPr dirty="0"/>
          </a:p>
        </p:txBody>
      </p:sp>
      <p:sp>
        <p:nvSpPr>
          <p:cNvPr id="1131" name="Shape 1131"/>
          <p:cNvSpPr txBox="1">
            <a:spLocks noGrp="1"/>
          </p:cNvSpPr>
          <p:nvPr>
            <p:ph type="body" idx="4294967295"/>
          </p:nvPr>
        </p:nvSpPr>
        <p:spPr>
          <a:xfrm>
            <a:off x="2929566" y="3240423"/>
            <a:ext cx="1852486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b="1"/>
              <a:t>Rank the names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Fill in the blanks to rank each name within its </a:t>
            </a:r>
            <a:r>
              <a:rPr b="1"/>
              <a:t>year</a:t>
            </a:r>
            <a:r>
              <a:t> and </a:t>
            </a:r>
            <a:r>
              <a:rPr b="1"/>
              <a:t>sex</a:t>
            </a:r>
            <a:r>
              <a:t>. </a:t>
            </a:r>
          </a:p>
        </p:txBody>
      </p:sp>
      <p:sp>
        <p:nvSpPr>
          <p:cNvPr id="1133" name="Shape 1133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127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399585" y="11983437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36" name="Shape 1136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spcBef>
                <a:spcPts val="1400"/>
              </a:spcBef>
              <a:defRPr sz="49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 defTabSz="572516">
              <a:spcBef>
                <a:spcPts val="1400"/>
              </a:spcBef>
              <a:defRPr sz="4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</a:t>
            </a:r>
            <a:r>
              <a:rPr dirty="0">
                <a:solidFill>
                  <a:schemeClr val="accent1"/>
                </a:solidFill>
              </a:rPr>
              <a:t>year</a:t>
            </a:r>
            <a:r>
              <a:rPr dirty="0"/>
              <a:t>, </a:t>
            </a:r>
            <a:r>
              <a:rPr dirty="0">
                <a:solidFill>
                  <a:schemeClr val="accent1"/>
                </a:solidFill>
              </a:rPr>
              <a:t>sex</a:t>
            </a:r>
            <a:r>
              <a:rPr dirty="0"/>
              <a:t>) %&gt;%</a:t>
            </a:r>
          </a:p>
          <a:p>
            <a:pPr algn="l" defTabSz="572516">
              <a:spcBef>
                <a:spcPts val="1400"/>
              </a:spcBef>
              <a:defRPr sz="4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>
                <a:solidFill>
                  <a:schemeClr val="accent1"/>
                </a:solidFill>
              </a:rPr>
              <a:t>mutate</a:t>
            </a:r>
            <a:r>
              <a:rPr dirty="0"/>
              <a:t>(rank =</a:t>
            </a:r>
            <a:r>
              <a:rPr dirty="0">
                <a:solidFill>
                  <a:schemeClr val="accent1"/>
                </a:solidFill>
              </a:rPr>
              <a:t> </a:t>
            </a:r>
            <a:r>
              <a:rPr dirty="0" err="1"/>
              <a:t>min_rank</a:t>
            </a:r>
            <a:r>
              <a:rPr dirty="0"/>
              <a:t>(</a:t>
            </a:r>
            <a:r>
              <a:rPr dirty="0">
                <a:solidFill>
                  <a:schemeClr val="accent1"/>
                </a:solidFill>
              </a:rPr>
              <a:t>desc(</a:t>
            </a:r>
            <a:r>
              <a:rPr lang="en-GB" dirty="0"/>
              <a:t>n</a:t>
            </a:r>
            <a:r>
              <a:rPr dirty="0">
                <a:solidFill>
                  <a:schemeClr val="accent1"/>
                </a:solidFill>
              </a:rPr>
              <a:t>))</a:t>
            </a:r>
            <a:r>
              <a:rPr dirty="0"/>
              <a:t>)</a:t>
            </a:r>
          </a:p>
          <a:p>
            <a:pPr algn="l" defTabSz="572516">
              <a:spcBef>
                <a:spcPts val="14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## Groups:   year, sex [276]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   year sex   name          n   prop  rank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1  1880 F     Mary       7065 0.0724     1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2  1880 F     Anna       2604 0.0267     2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3  1880 F     Emma       2003 0.0205     3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4  1880 F     Elizabeth  1939 0.0199     4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5  1880 F     Minnie     1746 0.0179     5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6  1880 F     Margaret   1578 0.0162     6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7  1880 F     Ida        1472 0.0151     7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## … with 1,924,655 more rows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39" name="Shape 1139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(year, sex) %&gt;%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mutate(rank = </a:t>
            </a:r>
            <a:r>
              <a:rPr dirty="0" err="1"/>
              <a:t>min_rank</a:t>
            </a:r>
            <a:r>
              <a:rPr dirty="0"/>
              <a:t>(desc(</a:t>
            </a:r>
            <a:r>
              <a:rPr lang="en-GB" dirty="0"/>
              <a:t>n</a:t>
            </a:r>
            <a:r>
              <a:rPr dirty="0"/>
              <a:t>))) </a:t>
            </a:r>
            <a:r>
              <a:rPr dirty="0">
                <a:solidFill>
                  <a:schemeClr val="accent1"/>
                </a:solidFill>
              </a:rPr>
              <a:t>%&gt;%</a:t>
            </a:r>
          </a:p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filter(name == "</a:t>
            </a:r>
            <a:r>
              <a:rPr lang="en-GB" dirty="0"/>
              <a:t>Lukas</a:t>
            </a:r>
            <a:r>
              <a:rPr dirty="0"/>
              <a:t>")</a:t>
            </a:r>
          </a:p>
          <a:p>
            <a:pPr algn="l" defTabSz="560831">
              <a:spcBef>
                <a:spcPts val="1400"/>
              </a:spcBef>
              <a:defRPr sz="432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78D20-A571-490D-B578-8E6641675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470" y="4866101"/>
            <a:ext cx="11297791" cy="72791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body" idx="4294967295"/>
          </p:nvPr>
        </p:nvSpPr>
        <p:spPr>
          <a:xfrm>
            <a:off x="2385826" y="3302021"/>
            <a:ext cx="19612348" cy="7111958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Import the </a:t>
            </a:r>
            <a:r>
              <a:rPr b="1" dirty="0"/>
              <a:t>babynames.csv</a:t>
            </a:r>
            <a:r>
              <a:rPr dirty="0"/>
              <a:t> dataset. Give it the name </a:t>
            </a:r>
            <a:r>
              <a:rPr i="1" dirty="0" err="1"/>
              <a:t>babynames</a:t>
            </a:r>
            <a:r>
              <a:rPr dirty="0"/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US" dirty="0"/>
              <a:t>If you use the visual menu, c</a:t>
            </a:r>
            <a:r>
              <a:rPr dirty="0"/>
              <a:t>opy the import code into the </a:t>
            </a:r>
            <a:r>
              <a:rPr lang="en-US" dirty="0"/>
              <a:t>setup </a:t>
            </a:r>
            <a:r>
              <a:rPr dirty="0"/>
              <a:t>code chunk in </a:t>
            </a:r>
            <a:r>
              <a:rPr b="1" dirty="0"/>
              <a:t>03-Transform-Exercises</a:t>
            </a:r>
            <a:r>
              <a:rPr dirty="0"/>
              <a:t> </a:t>
            </a:r>
            <a:r>
              <a:rPr lang="en-US" dirty="0"/>
              <a:t>and adjust the file path </a:t>
            </a:r>
            <a:r>
              <a:rPr dirty="0"/>
              <a:t>(so the document can reload it later).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250295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42" name="Shape 114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 1</a:t>
            </a:r>
          </a:p>
        </p:txBody>
      </p:sp>
      <p:sp>
        <p:nvSpPr>
          <p:cNvPr id="1143" name="Shape 1143"/>
          <p:cNvSpPr txBox="1"/>
          <p:nvPr/>
        </p:nvSpPr>
        <p:spPr>
          <a:xfrm>
            <a:off x="2779911" y="3351791"/>
            <a:ext cx="19367011" cy="714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1322916" indent="-1322916" algn="l">
              <a:lnSpc>
                <a:spcPct val="140000"/>
              </a:lnSpc>
              <a:buSzPct val="100000"/>
              <a:buAutoNum type="arabicPeriod"/>
              <a:defRPr sz="7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Rank the names for each year and sex</a:t>
            </a:r>
          </a:p>
        </p:txBody>
      </p:sp>
      <p:sp>
        <p:nvSpPr>
          <p:cNvPr id="1144" name="Shape 1144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130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E1CA7-1864-4F0E-AC73-FA210EE1F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385" y="5794180"/>
            <a:ext cx="12720289" cy="479850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48" name="Shape 1148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 2</a:t>
            </a:r>
          </a:p>
        </p:txBody>
      </p:sp>
      <p:sp>
        <p:nvSpPr>
          <p:cNvPr id="1149" name="Shape 1149"/>
          <p:cNvSpPr txBox="1"/>
          <p:nvPr/>
        </p:nvSpPr>
        <p:spPr>
          <a:xfrm>
            <a:off x="2779911" y="3351791"/>
            <a:ext cx="19367011" cy="714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322916" indent="-1322916" algn="l">
              <a:lnSpc>
                <a:spcPct val="140000"/>
              </a:lnSpc>
              <a:buSzPct val="100000"/>
              <a:buAutoNum type="arabicPeriod"/>
              <a:defRPr sz="7500">
                <a:latin typeface="Helvetica"/>
                <a:ea typeface="Helvetica"/>
                <a:cs typeface="Helvetica"/>
                <a:sym typeface="Helvetica"/>
              </a:defRPr>
            </a:pPr>
            <a:r>
              <a:t>Rank the names for each year and sex</a:t>
            </a:r>
          </a:p>
          <a:p>
            <a:pPr marL="1322916" indent="-1322916" algn="l">
              <a:lnSpc>
                <a:spcPct val="140000"/>
              </a:lnSpc>
              <a:buSzPct val="100000"/>
              <a:buAutoNum type="arabicPeriod"/>
              <a:defRPr sz="7500">
                <a:latin typeface="Helvetica"/>
                <a:ea typeface="Helvetica"/>
                <a:cs typeface="Helvetica"/>
                <a:sym typeface="Helvetica"/>
              </a:defRPr>
            </a:pPr>
            <a:r>
              <a:t>Compute the median rank for each name</a:t>
            </a:r>
          </a:p>
        </p:txBody>
      </p:sp>
      <p:sp>
        <p:nvSpPr>
          <p:cNvPr id="1150" name="Shape 1150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131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B8C37-BF0C-4EAD-93FD-0D07C3E90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721" y="6814515"/>
            <a:ext cx="9381034" cy="50423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</a:t>
            </a:r>
            <a:r>
              <a:t>Turn 1</a:t>
            </a:r>
            <a:r>
              <a:rPr lang="en-US"/>
              <a:t>2</a:t>
            </a:r>
            <a:endParaRPr dirty="0"/>
          </a:p>
        </p:txBody>
      </p:sp>
      <p:sp>
        <p:nvSpPr>
          <p:cNvPr id="1179" name="Shape 1179"/>
          <p:cNvSpPr txBox="1">
            <a:spLocks noGrp="1"/>
          </p:cNvSpPr>
          <p:nvPr>
            <p:ph type="body" idx="4294967295"/>
          </p:nvPr>
        </p:nvSpPr>
        <p:spPr>
          <a:xfrm>
            <a:off x="2929566" y="3240423"/>
            <a:ext cx="1852486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b="1" dirty="0"/>
              <a:t>Calculate the median</a:t>
            </a:r>
            <a:r>
              <a:rPr lang="en-GB" b="1" dirty="0"/>
              <a:t> ranks</a:t>
            </a:r>
            <a:endParaRPr b="1" dirty="0"/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Fill in the blanks to compute the median of the ranks for each name (i.e., for each combination of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sex</a:t>
            </a:r>
            <a:r>
              <a:rPr dirty="0"/>
              <a:t>). Arrange the results from highest median rank to lowest.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132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2FF3AE-9AE8-4B9B-A65E-01DC881BF7FC}"/>
              </a:ext>
            </a:extLst>
          </p:cNvPr>
          <p:cNvSpPr/>
          <p:nvPr/>
        </p:nvSpPr>
        <p:spPr>
          <a:xfrm>
            <a:off x="19550063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84" name="Shape 1184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(year,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mutate(rank = </a:t>
            </a:r>
            <a:r>
              <a:rPr dirty="0" err="1"/>
              <a:t>min_rank</a:t>
            </a:r>
            <a:r>
              <a:rPr dirty="0"/>
              <a:t>(desc(prop)))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</a:t>
            </a:r>
            <a:r>
              <a:rPr dirty="0">
                <a:solidFill>
                  <a:schemeClr val="accent1"/>
                </a:solidFill>
              </a:rPr>
              <a:t>name</a:t>
            </a:r>
            <a:r>
              <a:rPr dirty="0"/>
              <a:t>, </a:t>
            </a:r>
            <a:r>
              <a:rPr dirty="0">
                <a:solidFill>
                  <a:schemeClr val="accent1"/>
                </a:solidFill>
              </a:rPr>
              <a:t>sex</a:t>
            </a:r>
            <a:r>
              <a:rPr dirty="0"/>
              <a:t>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>
                <a:solidFill>
                  <a:schemeClr val="accent1"/>
                </a:solidFill>
              </a:rPr>
              <a:t>summarise</a:t>
            </a:r>
            <a:r>
              <a:rPr dirty="0"/>
              <a:t>(</a:t>
            </a:r>
            <a:r>
              <a:rPr lang="en-GB" dirty="0" err="1"/>
              <a:t>median_rank</a:t>
            </a:r>
            <a:r>
              <a:rPr dirty="0"/>
              <a:t> = </a:t>
            </a:r>
            <a:r>
              <a:rPr dirty="0">
                <a:solidFill>
                  <a:schemeClr val="accent1"/>
                </a:solidFill>
              </a:rPr>
              <a:t>median</a:t>
            </a:r>
            <a:r>
              <a:rPr dirty="0"/>
              <a:t>(</a:t>
            </a:r>
            <a:r>
              <a:rPr dirty="0">
                <a:solidFill>
                  <a:schemeClr val="accent1"/>
                </a:solidFill>
              </a:rPr>
              <a:t>rank</a:t>
            </a:r>
            <a:r>
              <a:rPr dirty="0"/>
              <a:t>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arrange(</a:t>
            </a:r>
            <a:r>
              <a:rPr lang="en-GB" dirty="0" err="1"/>
              <a:t>median_rank</a:t>
            </a:r>
            <a:r>
              <a:rPr dirty="0"/>
              <a:t>)</a:t>
            </a:r>
          </a:p>
          <a:p>
            <a:pPr algn="l">
              <a:spcBef>
                <a:spcPts val="15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     name   sex score</a:t>
            </a:r>
          </a:p>
          <a:p>
            <a:pPr algn="l">
              <a:spcBef>
                <a:spcPts val="15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1      Mary     F     1</a:t>
            </a: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2     James     M     3</a:t>
            </a: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3      John     M     3</a:t>
            </a: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4   William     M     4</a:t>
            </a: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5    Robert     M     6</a:t>
            </a: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with 107,963 more rows</a:t>
            </a:r>
          </a:p>
        </p:txBody>
      </p:sp>
      <p:sp>
        <p:nvSpPr>
          <p:cNvPr id="1185" name="Shape 1185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133</a:t>
            </a:fld>
            <a:endParaRPr/>
          </a:p>
        </p:txBody>
      </p:sp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6477EE-3E06-4D6F-9EB4-472F68EA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61" y="367274"/>
            <a:ext cx="20772843" cy="1313628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91" name="Shape 1191"/>
          <p:cNvSpPr txBox="1"/>
          <p:nvPr/>
        </p:nvSpPr>
        <p:spPr>
          <a:xfrm>
            <a:off x="1412011" y="706374"/>
            <a:ext cx="21683371" cy="1239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/>
              <a:t>babynames</a:t>
            </a:r>
            <a:r>
              <a:rPr lang="en-GB" dirty="0"/>
              <a:t>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group_by</a:t>
            </a:r>
            <a:r>
              <a:rPr lang="en-GB" dirty="0"/>
              <a:t>(year,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mutate(rank = </a:t>
            </a:r>
            <a:r>
              <a:rPr lang="en-GB" dirty="0" err="1"/>
              <a:t>min_rank</a:t>
            </a:r>
            <a:r>
              <a:rPr lang="en-GB" dirty="0"/>
              <a:t>(</a:t>
            </a:r>
            <a:r>
              <a:rPr lang="en-GB" dirty="0" err="1"/>
              <a:t>desc</a:t>
            </a:r>
            <a:r>
              <a:rPr lang="en-GB" dirty="0"/>
              <a:t>(prop)))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group_by</a:t>
            </a:r>
            <a:r>
              <a:rPr lang="en-GB" dirty="0"/>
              <a:t>(name,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summarise(</a:t>
            </a:r>
            <a:r>
              <a:rPr lang="en-GB" dirty="0" err="1"/>
              <a:t>median_rank</a:t>
            </a:r>
            <a:r>
              <a:rPr lang="en-GB" dirty="0"/>
              <a:t> = median(rank))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group_by</a:t>
            </a:r>
            <a:r>
              <a:rPr lang="en-GB" dirty="0"/>
              <a:t>(sex)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arrange(</a:t>
            </a:r>
            <a:r>
              <a:rPr lang="en-GB" dirty="0" err="1"/>
              <a:t>median_rank</a:t>
            </a:r>
            <a:r>
              <a:rPr lang="en-GB" dirty="0"/>
              <a:t>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slice(1:10)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ggplot</a:t>
            </a:r>
            <a:r>
              <a:rPr lang="en-GB" dirty="0"/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geom_col</a:t>
            </a:r>
            <a:r>
              <a:rPr lang="en-GB" dirty="0"/>
              <a:t>(mapping = </a:t>
            </a:r>
            <a:r>
              <a:rPr lang="en-GB" dirty="0" err="1"/>
              <a:t>aes</a:t>
            </a:r>
            <a:r>
              <a:rPr lang="en-GB" dirty="0"/>
              <a:t>(x = </a:t>
            </a:r>
            <a:r>
              <a:rPr lang="en-GB" dirty="0" err="1"/>
              <a:t>fct_reorder</a:t>
            </a:r>
            <a:r>
              <a:rPr lang="en-GB" dirty="0"/>
              <a:t>(name, </a:t>
            </a:r>
            <a:r>
              <a:rPr lang="en-GB" dirty="0" err="1"/>
              <a:t>median_rank</a:t>
            </a:r>
            <a:r>
              <a:rPr lang="en-GB" dirty="0"/>
              <a:t>), y = </a:t>
            </a:r>
            <a:r>
              <a:rPr lang="en-GB" dirty="0" err="1"/>
              <a:t>median_rank</a:t>
            </a:r>
            <a:r>
              <a:rPr lang="en-GB" dirty="0"/>
              <a:t>))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facet_wrap</a:t>
            </a:r>
            <a:r>
              <a:rPr lang="en-GB" dirty="0"/>
              <a:t>(vars(sex), scales = "</a:t>
            </a:r>
            <a:r>
              <a:rPr lang="en-GB" dirty="0" err="1"/>
              <a:t>free_x</a:t>
            </a:r>
            <a:r>
              <a:rPr lang="en-GB" dirty="0"/>
              <a:t>")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theme_bw</a:t>
            </a:r>
            <a:r>
              <a:rPr lang="en-GB" dirty="0"/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labs(x = "name", y = "Median Rank")</a:t>
            </a:r>
            <a:endParaRPr dirty="0"/>
          </a:p>
        </p:txBody>
      </p:sp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8" name="Group 1198"/>
          <p:cNvGrpSpPr/>
          <p:nvPr/>
        </p:nvGrpSpPr>
        <p:grpSpPr>
          <a:xfrm>
            <a:off x="5482132" y="9338663"/>
            <a:ext cx="17267970" cy="1006616"/>
            <a:chOff x="1490825" y="0"/>
            <a:chExt cx="17267968" cy="1006614"/>
          </a:xfrm>
        </p:grpSpPr>
        <p:sp>
          <p:nvSpPr>
            <p:cNvPr id="1193" name="Shape 1193"/>
            <p:cNvSpPr txBox="1"/>
            <p:nvPr/>
          </p:nvSpPr>
          <p:spPr>
            <a:xfrm>
              <a:off x="3847505" y="0"/>
              <a:ext cx="14911288" cy="1006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tabLst>
                  <a:tab pos="914400" algn="l"/>
                </a:tabLst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Make tables of summaries with </a:t>
              </a:r>
              <a:r>
                <a:rPr b="1" dirty="0" err="1">
                  <a:solidFill>
                    <a:schemeClr val="accent1"/>
                  </a:solidFill>
                </a:rPr>
                <a:t>summarise</a:t>
              </a:r>
              <a:r>
                <a:rPr b="1" dirty="0">
                  <a:solidFill>
                    <a:schemeClr val="accent1"/>
                  </a:solidFill>
                </a:rPr>
                <a:t>()</a:t>
              </a:r>
              <a:r>
                <a:rPr dirty="0"/>
                <a:t>.</a:t>
              </a:r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490825" y="137662"/>
              <a:ext cx="206194" cy="110207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199" name="Shape 1199"/>
          <p:cNvSpPr txBox="1"/>
          <p:nvPr/>
        </p:nvSpPr>
        <p:spPr>
          <a:xfrm>
            <a:off x="7838813" y="3551856"/>
            <a:ext cx="12608712" cy="1006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Extract variables with </a:t>
            </a:r>
            <a:r>
              <a:rPr b="1" dirty="0">
                <a:solidFill>
                  <a:schemeClr val="accent1"/>
                </a:solidFill>
              </a:rPr>
              <a:t>select()</a:t>
            </a:r>
          </a:p>
        </p:txBody>
      </p:sp>
      <p:grpSp>
        <p:nvGrpSpPr>
          <p:cNvPr id="1210" name="Group 1210"/>
          <p:cNvGrpSpPr/>
          <p:nvPr/>
        </p:nvGrpSpPr>
        <p:grpSpPr>
          <a:xfrm>
            <a:off x="5468518" y="7370637"/>
            <a:ext cx="14079727" cy="1006617"/>
            <a:chOff x="1378706" y="0"/>
            <a:chExt cx="14079724" cy="1006614"/>
          </a:xfrm>
        </p:grpSpPr>
        <p:sp>
          <p:nvSpPr>
            <p:cNvPr id="1207" name="Shape 1207"/>
            <p:cNvSpPr/>
            <p:nvPr/>
          </p:nvSpPr>
          <p:spPr>
            <a:xfrm>
              <a:off x="1378706" y="444604"/>
              <a:ext cx="219661" cy="117405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9" name="Shape 1209"/>
            <p:cNvSpPr txBox="1"/>
            <p:nvPr/>
          </p:nvSpPr>
          <p:spPr>
            <a:xfrm>
              <a:off x="3749000" y="0"/>
              <a:ext cx="11709430" cy="1006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2400"/>
                </a:spcBef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Arrange cases, with </a:t>
              </a:r>
              <a:r>
                <a:rPr b="1" dirty="0">
                  <a:solidFill>
                    <a:schemeClr val="accent1"/>
                  </a:solidFill>
                </a:rPr>
                <a:t>arrange()</a:t>
              </a:r>
              <a:r>
                <a:rPr lang="en-GB" b="1" dirty="0">
                  <a:solidFill>
                    <a:schemeClr val="accent1"/>
                  </a:solidFill>
                </a:rPr>
                <a:t> </a:t>
              </a:r>
              <a:r>
                <a:rPr lang="en-GB" dirty="0">
                  <a:solidFill>
                    <a:schemeClr val="accent1"/>
                  </a:solidFill>
                </a:rPr>
                <a:t>+</a:t>
              </a:r>
              <a:r>
                <a:rPr lang="en-GB" b="1" dirty="0">
                  <a:solidFill>
                    <a:schemeClr val="accent1"/>
                  </a:solidFill>
                </a:rPr>
                <a:t> </a:t>
              </a:r>
              <a:r>
                <a:rPr lang="en-GB" b="1" dirty="0" err="1">
                  <a:solidFill>
                    <a:schemeClr val="accent1"/>
                  </a:solidFill>
                </a:rPr>
                <a:t>desc</a:t>
              </a:r>
              <a:r>
                <a:rPr lang="en-GB" b="1" dirty="0">
                  <a:solidFill>
                    <a:schemeClr val="accent1"/>
                  </a:solidFill>
                </a:rPr>
                <a:t>()</a:t>
              </a:r>
              <a:r>
                <a:rPr dirty="0"/>
                <a:t>.</a:t>
              </a:r>
            </a:p>
          </p:txBody>
        </p:sp>
      </p:grpSp>
      <p:sp>
        <p:nvSpPr>
          <p:cNvPr id="1211" name="Shape 1211"/>
          <p:cNvSpPr txBox="1"/>
          <p:nvPr/>
        </p:nvSpPr>
        <p:spPr>
          <a:xfrm>
            <a:off x="7838813" y="5461769"/>
            <a:ext cx="12608713" cy="96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Extract cases with </a:t>
            </a:r>
            <a:r>
              <a:rPr b="1" dirty="0">
                <a:solidFill>
                  <a:schemeClr val="accent1"/>
                </a:solidFill>
              </a:rPr>
              <a:t>filter()</a:t>
            </a:r>
          </a:p>
        </p:txBody>
      </p:sp>
      <p:sp>
        <p:nvSpPr>
          <p:cNvPr id="1213" name="Shape 1213"/>
          <p:cNvSpPr/>
          <p:nvPr/>
        </p:nvSpPr>
        <p:spPr>
          <a:xfrm>
            <a:off x="5481938" y="5622624"/>
            <a:ext cx="206583" cy="110415"/>
          </a:xfrm>
          <a:prstGeom prst="rightArrow">
            <a:avLst>
              <a:gd name="adj1" fmla="val 32000"/>
              <a:gd name="adj2" fmla="val 66532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222" name="Group 1222"/>
          <p:cNvGrpSpPr/>
          <p:nvPr/>
        </p:nvGrpSpPr>
        <p:grpSpPr>
          <a:xfrm>
            <a:off x="5482132" y="11273225"/>
            <a:ext cx="14066112" cy="1006616"/>
            <a:chOff x="1490825" y="0"/>
            <a:chExt cx="14066110" cy="1006614"/>
          </a:xfrm>
        </p:grpSpPr>
        <p:sp>
          <p:nvSpPr>
            <p:cNvPr id="1217" name="Shape 1217"/>
            <p:cNvSpPr txBox="1"/>
            <p:nvPr/>
          </p:nvSpPr>
          <p:spPr>
            <a:xfrm>
              <a:off x="3847505" y="0"/>
              <a:ext cx="11709430" cy="1006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2400"/>
                </a:spcBef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Make new variables, with </a:t>
              </a:r>
              <a:r>
                <a:rPr b="1" dirty="0">
                  <a:solidFill>
                    <a:schemeClr val="accent1"/>
                  </a:solidFill>
                </a:rPr>
                <a:t>mutate()</a:t>
              </a:r>
              <a:r>
                <a:rPr dirty="0"/>
                <a:t>.</a:t>
              </a: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490825" y="455001"/>
              <a:ext cx="206194" cy="110206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122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24" name="Shape 1224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Recap: Single table verbs</a:t>
            </a:r>
          </a:p>
        </p:txBody>
      </p:sp>
      <p:sp>
        <p:nvSpPr>
          <p:cNvPr id="1225" name="Shape 1225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136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4A24F-856A-43D1-A858-4DF7FD779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48" y="3405129"/>
            <a:ext cx="2011671" cy="1488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EC44B6-4CF0-49F5-8694-77D45C2B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415" y="5111218"/>
            <a:ext cx="2397194" cy="1645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4626E-F863-43C8-8A4A-635DDFE06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831" y="6993421"/>
            <a:ext cx="2397193" cy="1659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1D6E2-7766-429B-804C-569F697FA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293" y="10808309"/>
            <a:ext cx="2943064" cy="1471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D1DBC7-7F3E-4FEE-8661-CAFCB0534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6748" y="9121679"/>
            <a:ext cx="2163200" cy="1422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" grpId="0"/>
      <p:bldP spid="1211" grpId="0"/>
      <p:bldP spid="1213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Shape 1227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</a:t>
            </a:r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30" name="Shape 123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select()</a:t>
            </a:r>
          </a:p>
        </p:txBody>
      </p:sp>
      <p:sp>
        <p:nvSpPr>
          <p:cNvPr id="1231" name="Shape 1231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1232" name="Shape 1232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3" name="Shape 1233"/>
          <p:cNvSpPr txBox="1"/>
          <p:nvPr/>
        </p:nvSpPr>
        <p:spPr>
          <a:xfrm>
            <a:off x="5038655" y="49312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</a:t>
            </a:r>
            <a:r>
              <a:t>babynames</a:t>
            </a:r>
            <a:r>
              <a:rPr>
                <a:solidFill>
                  <a:srgbClr val="000000"/>
                </a:solidFill>
              </a:rPr>
              <a:t>, </a:t>
            </a:r>
            <a:r>
              <a:t>n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234" name="Shape 1234"/>
          <p:cNvSpPr txBox="1"/>
          <p:nvPr/>
        </p:nvSpPr>
        <p:spPr>
          <a:xfrm>
            <a:off x="7445499" y="6511329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1235" name="Shape 1235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6" name="Shape 1236"/>
          <p:cNvSpPr txBox="1"/>
          <p:nvPr/>
        </p:nvSpPr>
        <p:spPr>
          <a:xfrm rot="21271686">
            <a:off x="17733503" y="7849809"/>
            <a:ext cx="592329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0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Still a dataframe</a:t>
            </a:r>
          </a:p>
        </p:txBody>
      </p:sp>
      <p:pic>
        <p:nvPicPr>
          <p:cNvPr id="1237" name="Picture 123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220" y="9503481"/>
            <a:ext cx="2736841" cy="1955858"/>
          </a:xfrm>
          <a:prstGeom prst="rect">
            <a:avLst/>
          </a:prstGeom>
        </p:spPr>
      </p:pic>
      <p:graphicFrame>
        <p:nvGraphicFramePr>
          <p:cNvPr id="1239" name="Table 1239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240" name="Table 1240"/>
          <p:cNvGraphicFramePr/>
          <p:nvPr/>
        </p:nvGraphicFramePr>
        <p:xfrm>
          <a:off x="15380451" y="7467692"/>
          <a:ext cx="2159000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43" name="Shape 124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</a:t>
            </a:r>
          </a:p>
        </p:txBody>
      </p:sp>
      <p:sp>
        <p:nvSpPr>
          <p:cNvPr id="1244" name="Shape 1244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column contents as a vector.</a:t>
            </a:r>
          </a:p>
        </p:txBody>
      </p:sp>
      <p:sp>
        <p:nvSpPr>
          <p:cNvPr id="1245" name="Shape 1245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6" name="Shape 1246"/>
          <p:cNvSpPr txBox="1"/>
          <p:nvPr/>
        </p:nvSpPr>
        <p:spPr>
          <a:xfrm>
            <a:off x="5038655" y="4718583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72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</a:t>
            </a:r>
            <a:r>
              <a:rPr>
                <a:solidFill>
                  <a:srgbClr val="000000"/>
                </a:solidFill>
              </a:rPr>
              <a:t>$</a:t>
            </a:r>
            <a:r>
              <a:t>n</a:t>
            </a:r>
          </a:p>
        </p:txBody>
      </p:sp>
      <p:sp>
        <p:nvSpPr>
          <p:cNvPr id="1247" name="Shape 1247"/>
          <p:cNvSpPr txBox="1"/>
          <p:nvPr/>
        </p:nvSpPr>
        <p:spPr>
          <a:xfrm>
            <a:off x="7445499" y="6511329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1248" name="Shape 1248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1249" name="Table 1249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50" name="Shape 1250"/>
          <p:cNvSpPr txBox="1"/>
          <p:nvPr/>
        </p:nvSpPr>
        <p:spPr>
          <a:xfrm>
            <a:off x="15073076" y="8569562"/>
            <a:ext cx="18307977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9655 9532 5927 5348 …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read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24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write_csv()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3835493" y="293036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Saves data set as a csv on your computer.</a:t>
            </a:r>
          </a:p>
        </p:txBody>
      </p:sp>
      <p:sp>
        <p:nvSpPr>
          <p:cNvPr id="244" name="Shape 244"/>
          <p:cNvSpPr/>
          <p:nvPr/>
        </p:nvSpPr>
        <p:spPr>
          <a:xfrm>
            <a:off x="3835493" y="5473745"/>
            <a:ext cx="16655611" cy="201290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5" name="Shape 245"/>
          <p:cNvSpPr txBox="1"/>
          <p:nvPr/>
        </p:nvSpPr>
        <p:spPr>
          <a:xfrm>
            <a:off x="4030104" y="5966358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write_csv</a:t>
            </a:r>
            <a:r>
              <a:rPr dirty="0"/>
              <a:t>(</a:t>
            </a:r>
            <a:r>
              <a:rPr dirty="0" err="1"/>
              <a:t>babynames</a:t>
            </a:r>
            <a:r>
              <a:rPr dirty="0"/>
              <a:t>, path = "babynames.csv")</a:t>
            </a:r>
          </a:p>
        </p:txBody>
      </p:sp>
      <p:sp>
        <p:nvSpPr>
          <p:cNvPr id="246" name="Shape 246"/>
          <p:cNvSpPr/>
          <p:nvPr/>
        </p:nvSpPr>
        <p:spPr>
          <a:xfrm>
            <a:off x="3838080" y="6779313"/>
            <a:ext cx="4513660" cy="3603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44" y="0"/>
                </a:moveTo>
                <a:lnTo>
                  <a:pt x="19161" y="8062"/>
                </a:lnTo>
                <a:lnTo>
                  <a:pt x="2068" y="8062"/>
                </a:lnTo>
                <a:cubicBezTo>
                  <a:pt x="926" y="8062"/>
                  <a:pt x="0" y="8887"/>
                  <a:pt x="0" y="9905"/>
                </a:cubicBezTo>
                <a:lnTo>
                  <a:pt x="0" y="19757"/>
                </a:lnTo>
                <a:cubicBezTo>
                  <a:pt x="0" y="20775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775"/>
                  <a:pt x="21600" y="19757"/>
                </a:cubicBezTo>
                <a:lnTo>
                  <a:pt x="21600" y="9905"/>
                </a:lnTo>
                <a:cubicBezTo>
                  <a:pt x="21600" y="9154"/>
                  <a:pt x="21095" y="8512"/>
                  <a:pt x="20373" y="8224"/>
                </a:cubicBezTo>
                <a:lnTo>
                  <a:pt x="2084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Table to save</a:t>
            </a:r>
          </a:p>
        </p:txBody>
      </p:sp>
      <p:sp>
        <p:nvSpPr>
          <p:cNvPr id="247" name="Shape 247"/>
          <p:cNvSpPr/>
          <p:nvPr/>
        </p:nvSpPr>
        <p:spPr>
          <a:xfrm>
            <a:off x="8613688" y="6779313"/>
            <a:ext cx="5826523" cy="3603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7" y="0"/>
                </a:moveTo>
                <a:lnTo>
                  <a:pt x="19539" y="8070"/>
                </a:lnTo>
                <a:lnTo>
                  <a:pt x="1602" y="8070"/>
                </a:lnTo>
                <a:cubicBezTo>
                  <a:pt x="717" y="8070"/>
                  <a:pt x="0" y="8895"/>
                  <a:pt x="0" y="9912"/>
                </a:cubicBezTo>
                <a:lnTo>
                  <a:pt x="0" y="19758"/>
                </a:lnTo>
                <a:cubicBezTo>
                  <a:pt x="0" y="20775"/>
                  <a:pt x="717" y="21600"/>
                  <a:pt x="1602" y="21600"/>
                </a:cubicBezTo>
                <a:lnTo>
                  <a:pt x="19998" y="21600"/>
                </a:lnTo>
                <a:cubicBezTo>
                  <a:pt x="20883" y="21600"/>
                  <a:pt x="21600" y="20775"/>
                  <a:pt x="21600" y="19758"/>
                </a:cubicBezTo>
                <a:lnTo>
                  <a:pt x="21600" y="9912"/>
                </a:lnTo>
                <a:cubicBezTo>
                  <a:pt x="21600" y="9092"/>
                  <a:pt x="21131" y="8405"/>
                  <a:pt x="20486" y="8167"/>
                </a:cubicBezTo>
                <a:lnTo>
                  <a:pt x="2006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file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path to save at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Shape 125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</a:t>
            </a:r>
          </a:p>
        </p:txBody>
      </p:sp>
      <p:sp>
        <p:nvSpPr>
          <p:cNvPr id="1254" name="Shape 1254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column contents as a vector.</a:t>
            </a:r>
          </a:p>
        </p:txBody>
      </p:sp>
      <p:sp>
        <p:nvSpPr>
          <p:cNvPr id="1255" name="Shape 1255"/>
          <p:cNvSpPr/>
          <p:nvPr/>
        </p:nvSpPr>
        <p:spPr>
          <a:xfrm>
            <a:off x="4895098" y="5227703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6" name="Shape 1256"/>
          <p:cNvSpPr txBox="1"/>
          <p:nvPr/>
        </p:nvSpPr>
        <p:spPr>
          <a:xfrm>
            <a:off x="5038655" y="5321530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72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 err="1">
                <a:solidFill>
                  <a:srgbClr val="000000"/>
                </a:solidFill>
              </a:rPr>
              <a:t>$</a:t>
            </a:r>
            <a:r>
              <a:rPr dirty="0" err="1">
                <a:solidFill>
                  <a:schemeClr val="accent2"/>
                </a:solidFill>
              </a:rPr>
              <a:t>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257" name="Shape 1257"/>
          <p:cNvSpPr/>
          <p:nvPr/>
        </p:nvSpPr>
        <p:spPr>
          <a:xfrm>
            <a:off x="10462600" y="6619990"/>
            <a:ext cx="6612732" cy="409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84" y="5353"/>
                </a:lnTo>
                <a:cubicBezTo>
                  <a:pt x="454" y="5770"/>
                  <a:pt x="237" y="6412"/>
                  <a:pt x="237" y="7142"/>
                </a:cubicBezTo>
                <a:lnTo>
                  <a:pt x="237" y="19322"/>
                </a:lnTo>
                <a:cubicBezTo>
                  <a:pt x="237" y="20580"/>
                  <a:pt x="869" y="21600"/>
                  <a:pt x="1649" y="21600"/>
                </a:cubicBezTo>
                <a:lnTo>
                  <a:pt x="20188" y="21600"/>
                </a:lnTo>
                <a:cubicBezTo>
                  <a:pt x="20968" y="21600"/>
                  <a:pt x="21600" y="20580"/>
                  <a:pt x="21600" y="19322"/>
                </a:cubicBezTo>
                <a:lnTo>
                  <a:pt x="21600" y="7142"/>
                </a:lnTo>
                <a:cubicBezTo>
                  <a:pt x="21600" y="5884"/>
                  <a:pt x="20968" y="4864"/>
                  <a:pt x="20188" y="4864"/>
                </a:cubicBezTo>
                <a:lnTo>
                  <a:pt x="1649" y="4864"/>
                </a:lnTo>
                <a:cubicBezTo>
                  <a:pt x="1624" y="4864"/>
                  <a:pt x="1602" y="4874"/>
                  <a:pt x="1578" y="4876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column name (no quotes)</a:t>
            </a:r>
          </a:p>
        </p:txBody>
      </p:sp>
      <p:sp>
        <p:nvSpPr>
          <p:cNvPr id="1258" name="Shape 1258"/>
          <p:cNvSpPr/>
          <p:nvPr/>
        </p:nvSpPr>
        <p:spPr>
          <a:xfrm>
            <a:off x="4164848" y="6478306"/>
            <a:ext cx="4191001" cy="4239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3" y="0"/>
                </a:moveTo>
                <a:lnTo>
                  <a:pt x="18822" y="5423"/>
                </a:lnTo>
                <a:lnTo>
                  <a:pt x="2228" y="5423"/>
                </a:lnTo>
                <a:cubicBezTo>
                  <a:pt x="997" y="5423"/>
                  <a:pt x="0" y="6409"/>
                  <a:pt x="0" y="7625"/>
                </a:cubicBezTo>
                <a:lnTo>
                  <a:pt x="0" y="19398"/>
                </a:lnTo>
                <a:cubicBezTo>
                  <a:pt x="0" y="20614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14"/>
                  <a:pt x="21600" y="19398"/>
                </a:cubicBezTo>
                <a:lnTo>
                  <a:pt x="21600" y="7625"/>
                </a:lnTo>
                <a:cubicBezTo>
                  <a:pt x="21600" y="6678"/>
                  <a:pt x="20992" y="5878"/>
                  <a:pt x="20144" y="5567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00447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1259" name="Shape 1259"/>
          <p:cNvSpPr/>
          <p:nvPr/>
        </p:nvSpPr>
        <p:spPr>
          <a:xfrm>
            <a:off x="8677188" y="6494974"/>
            <a:ext cx="1536701" cy="4222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31" y="0"/>
                </a:moveTo>
                <a:lnTo>
                  <a:pt x="11246" y="5359"/>
                </a:lnTo>
                <a:lnTo>
                  <a:pt x="6075" y="5359"/>
                </a:lnTo>
                <a:cubicBezTo>
                  <a:pt x="2720" y="5359"/>
                  <a:pt x="0" y="6349"/>
                  <a:pt x="0" y="7570"/>
                </a:cubicBezTo>
                <a:lnTo>
                  <a:pt x="0" y="19389"/>
                </a:lnTo>
                <a:cubicBezTo>
                  <a:pt x="0" y="20610"/>
                  <a:pt x="2720" y="21600"/>
                  <a:pt x="6075" y="21600"/>
                </a:cubicBezTo>
                <a:lnTo>
                  <a:pt x="15525" y="21600"/>
                </a:lnTo>
                <a:cubicBezTo>
                  <a:pt x="18880" y="21600"/>
                  <a:pt x="21600" y="20610"/>
                  <a:pt x="21600" y="19389"/>
                </a:cubicBezTo>
                <a:lnTo>
                  <a:pt x="21600" y="7570"/>
                </a:lnTo>
                <a:cubicBezTo>
                  <a:pt x="21600" y="6349"/>
                  <a:pt x="18880" y="5359"/>
                  <a:pt x="15525" y="5359"/>
                </a:cubicBezTo>
                <a:lnTo>
                  <a:pt x="14817" y="5359"/>
                </a:lnTo>
                <a:lnTo>
                  <a:pt x="13031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</a:t>
            </a:r>
          </a:p>
        </p:txBody>
      </p:sp>
      <p:sp>
        <p:nvSpPr>
          <p:cNvPr id="1260" name="Shape 1260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140</a:t>
            </a:fld>
            <a:endParaRPr/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63" name="Shape 126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pull()</a:t>
            </a:r>
          </a:p>
        </p:txBody>
      </p:sp>
      <p:sp>
        <p:nvSpPr>
          <p:cNvPr id="1264" name="Shape 1264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friendly version of $</a:t>
            </a:r>
          </a:p>
        </p:txBody>
      </p:sp>
      <p:sp>
        <p:nvSpPr>
          <p:cNvPr id="1265" name="Shape 1265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66" name="Shape 1266"/>
          <p:cNvSpPr txBox="1"/>
          <p:nvPr/>
        </p:nvSpPr>
        <p:spPr>
          <a:xfrm>
            <a:off x="5038655" y="4718583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72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chemeClr val="accent1"/>
                </a:solidFill>
              </a:rPr>
              <a:t>pull(</a:t>
            </a:r>
            <a:r>
              <a:t>n</a:t>
            </a:r>
            <a:r>
              <a:rPr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267" name="Shape 1267"/>
          <p:cNvSpPr txBox="1"/>
          <p:nvPr/>
        </p:nvSpPr>
        <p:spPr>
          <a:xfrm>
            <a:off x="7445499" y="6511329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1268" name="Shape 1268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1269" name="Table 1269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70" name="Shape 1270"/>
          <p:cNvSpPr txBox="1"/>
          <p:nvPr/>
        </p:nvSpPr>
        <p:spPr>
          <a:xfrm>
            <a:off x="15073076" y="8569562"/>
            <a:ext cx="18307977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9655 9532 5927 5348 …</a:t>
            </a:r>
          </a:p>
        </p:txBody>
      </p:sp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0" y="4883964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Shape 1273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Transform Data with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R-logo.001.png"/>
          <p:cNvPicPr>
            <a:picLocks noChangeAspect="1"/>
          </p:cNvPicPr>
          <p:nvPr/>
        </p:nvPicPr>
        <p:blipFill>
          <a:blip r:embed="rId2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Tidy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Visualize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8841042" y="7690146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defTabSz="554990">
              <a:defRPr sz="6080" b="1">
                <a:solidFill>
                  <a:srgbClr val="83A9D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Transform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Model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Communicate</a:t>
            </a:r>
          </a:p>
        </p:txBody>
      </p:sp>
      <p:sp>
        <p:nvSpPr>
          <p:cNvPr id="257" name="Shape 257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0" name="Shape 260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1" name="Shape 261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2" name="Shape 262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4" name="Shape 264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Program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creen Shot 2019-07-31 at 1.43.3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380" y="3609908"/>
            <a:ext cx="17764932" cy="9766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1" name="Shape 271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700BF7-14BE-4F95-9931-78B3CF2B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023" y="2001074"/>
            <a:ext cx="17616341" cy="11601006"/>
          </a:xfrm>
          <a:prstGeom prst="rect">
            <a:avLst/>
          </a:prstGeom>
        </p:spPr>
      </p:pic>
      <p:pic>
        <p:nvPicPr>
          <p:cNvPr id="274" name="pdf-dplyr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 txBox="1"/>
          <p:nvPr/>
        </p:nvSpPr>
        <p:spPr>
          <a:xfrm>
            <a:off x="1758337" y="-472071"/>
            <a:ext cx="20902092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Who has the most popular name?</a:t>
            </a:r>
            <a:endParaRPr dirty="0"/>
          </a:p>
        </p:txBody>
      </p:sp>
      <p:sp>
        <p:nvSpPr>
          <p:cNvPr id="276" name="Shape 276"/>
          <p:cNvSpPr/>
          <p:nvPr/>
        </p:nvSpPr>
        <p:spPr>
          <a:xfrm rot="18900000">
            <a:off x="15948338" y="9788684"/>
            <a:ext cx="10938434" cy="2264971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Which </a:t>
            </a:r>
            <a:r>
              <a:rPr dirty="0" err="1"/>
              <a:t>geom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2" name="Table 292"/>
          <p:cNvGraphicFramePr/>
          <p:nvPr/>
        </p:nvGraphicFramePr>
        <p:xfrm>
          <a:off x="2172085" y="3237996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9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7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How to isolate</a:t>
            </a:r>
            <a:r>
              <a:rPr lang="en-US" dirty="0"/>
              <a:t> Garrett</a:t>
            </a:r>
            <a:r>
              <a:rPr dirty="0"/>
              <a:t>?</a:t>
            </a:r>
          </a:p>
        </p:txBody>
      </p:sp>
      <p:graphicFrame>
        <p:nvGraphicFramePr>
          <p:cNvPr id="295" name="Table 295"/>
          <p:cNvGraphicFramePr/>
          <p:nvPr>
            <p:extLst>
              <p:ext uri="{D42A27DB-BD31-4B8C-83A1-F6EECF244321}">
                <p14:modId xmlns:p14="http://schemas.microsoft.com/office/powerpoint/2010/main" val="3870733877"/>
              </p:ext>
            </p:extLst>
          </p:nvPr>
        </p:nvGraphicFramePr>
        <p:xfrm>
          <a:off x="14068562" y="3237996"/>
          <a:ext cx="5524768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6" name="Shape 296"/>
          <p:cNvSpPr/>
          <p:nvPr/>
        </p:nvSpPr>
        <p:spPr>
          <a:xfrm>
            <a:off x="10785979" y="5015996"/>
            <a:ext cx="281204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7" name="Shape 29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dplyr</a:t>
            </a:r>
          </a:p>
        </p:txBody>
      </p:sp>
      <p:pic>
        <p:nvPicPr>
          <p:cNvPr id="300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/>
        </p:nvSpPr>
        <p:spPr>
          <a:xfrm>
            <a:off x="4025134" y="557937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babynames.csv</a:t>
            </a:r>
          </a:p>
        </p:txBody>
      </p:sp>
      <p:pic>
        <p:nvPicPr>
          <p:cNvPr id="14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 txBox="1"/>
          <p:nvPr/>
        </p:nvSpPr>
        <p:spPr>
          <a:xfrm>
            <a:off x="3939332" y="2637748"/>
            <a:ext cx="16505335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Names and sex of babies born in the US from 1880 to 2017. 1.9M rows.</a:t>
            </a:r>
          </a:p>
        </p:txBody>
      </p:sp>
      <p:pic>
        <p:nvPicPr>
          <p:cNvPr id="147" name="Picture 14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57312" y="1680716"/>
            <a:ext cx="7008001" cy="8944233"/>
          </a:xfrm>
          <a:prstGeom prst="rect">
            <a:avLst/>
          </a:prstGeom>
        </p:spPr>
      </p:pic>
      <p:sp>
        <p:nvSpPr>
          <p:cNvPr id="7" name="Shape 182">
            <a:extLst>
              <a:ext uri="{FF2B5EF4-FFF2-40B4-BE49-F238E27FC236}">
                <a16:creationId xmlns:a16="http://schemas.microsoft.com/office/drawing/2014/main" id="{934687B7-5C95-4A34-B4E5-E491497F5139}"/>
              </a:ext>
            </a:extLst>
          </p:cNvPr>
          <p:cNvSpPr/>
          <p:nvPr/>
        </p:nvSpPr>
        <p:spPr>
          <a:xfrm>
            <a:off x="5642073" y="5034611"/>
            <a:ext cx="13134619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Shape 183">
            <a:extLst>
              <a:ext uri="{FF2B5EF4-FFF2-40B4-BE49-F238E27FC236}">
                <a16:creationId xmlns:a16="http://schemas.microsoft.com/office/drawing/2014/main" id="{EB7539EB-F196-4A98-86FB-0D2578992CEB}"/>
              </a:ext>
            </a:extLst>
          </p:cNvPr>
          <p:cNvSpPr txBox="1"/>
          <p:nvPr/>
        </p:nvSpPr>
        <p:spPr>
          <a:xfrm>
            <a:off x="6006793" y="5197127"/>
            <a:ext cx="12566840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year,sex,name,n,prop</a:t>
            </a:r>
            <a:endParaRPr dirty="0"/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1880,F,Mary,7065,0.07238359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1880,F,Anna,2604,0.02667896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1880,F,Emma,2003,0.02052149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1880,F,Elizabeth,1939,0.01986579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1880,F,Minnie,1746,0.01788843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1880,F,Margaret,1578,0.0161672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1880,F,Ida,1472,0.01508119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1880,F,Alice,1414,0.01448696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 advAuto="0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697" y="4002469"/>
            <a:ext cx="4927601" cy="5711062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hape 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dplyr</a:t>
            </a:r>
          </a:p>
        </p:txBody>
      </p:sp>
      <p:pic>
        <p:nvPicPr>
          <p:cNvPr id="30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package that transforms data.</a:t>
            </a:r>
          </a:p>
          <a:p>
            <a: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dplyr implements a </a:t>
            </a:r>
            <a:r>
              <a:rPr i="1"/>
              <a:t>grammar </a:t>
            </a:r>
            <a:r>
              <a:t>for transforming tabular data.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hape 309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Isolating data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4960989" y="4728071"/>
            <a:ext cx="15465173" cy="425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49148">
              <a:defRPr sz="6768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</a:t>
            </a:r>
            <a:r>
              <a:rPr b="1" dirty="0">
                <a:solidFill>
                  <a:srgbClr val="91B473"/>
                </a:solidFill>
              </a:rPr>
              <a:t>filter()</a:t>
            </a:r>
            <a:r>
              <a:rPr b="1" dirty="0"/>
              <a:t> </a:t>
            </a:r>
            <a:r>
              <a:rPr dirty="0"/>
              <a:t>- extract </a:t>
            </a:r>
            <a:r>
              <a:rPr b="1" dirty="0">
                <a:solidFill>
                  <a:srgbClr val="8DB06D"/>
                </a:solidFill>
              </a:rPr>
              <a:t>cases</a:t>
            </a:r>
            <a:r>
              <a:rPr lang="en-US" b="1" dirty="0">
                <a:solidFill>
                  <a:srgbClr val="8DB06D"/>
                </a:solidFill>
              </a:rPr>
              <a:t>/rows</a:t>
            </a:r>
            <a:endParaRPr b="1" dirty="0">
              <a:solidFill>
                <a:srgbClr val="8DB06D"/>
              </a:solidFill>
            </a:endParaRPr>
          </a:p>
          <a:p>
            <a:pPr algn="l" defTabSz="549148">
              <a:defRPr sz="6768"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>
                <a:solidFill>
                  <a:schemeClr val="accent5"/>
                </a:solidFill>
              </a:rPr>
              <a:t>arrange() </a:t>
            </a:r>
            <a:r>
              <a:rPr dirty="0"/>
              <a:t>- reorder </a:t>
            </a:r>
            <a:r>
              <a:rPr b="1" dirty="0">
                <a:solidFill>
                  <a:schemeClr val="accent5"/>
                </a:solidFill>
              </a:rPr>
              <a:t>cases</a:t>
            </a:r>
            <a:r>
              <a:rPr lang="en-US" b="1" dirty="0">
                <a:solidFill>
                  <a:schemeClr val="accent5"/>
                </a:solidFill>
              </a:rPr>
              <a:t>/rows</a:t>
            </a:r>
            <a:endParaRPr b="1" dirty="0">
              <a:solidFill>
                <a:schemeClr val="accent5"/>
              </a:solidFill>
            </a:endParaRPr>
          </a:p>
          <a:p>
            <a:pPr algn="l" defTabSz="549148">
              <a:defRPr sz="6768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    </a:t>
            </a:r>
            <a:r>
              <a:rPr lang="en-GB" b="1" dirty="0">
                <a:solidFill>
                  <a:srgbClr val="78AAD6"/>
                </a:solidFill>
              </a:rPr>
              <a:t>select()</a:t>
            </a:r>
            <a:r>
              <a:rPr lang="en-GB" dirty="0"/>
              <a:t> - extract </a:t>
            </a:r>
            <a:r>
              <a:rPr lang="en-GB" b="1" dirty="0">
                <a:solidFill>
                  <a:srgbClr val="78AAD6"/>
                </a:solidFill>
              </a:rPr>
              <a:t>variables/columns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406" name="Shape 406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7" name="Shape 407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filter(</a:t>
            </a:r>
            <a:r>
              <a:rPr dirty="0"/>
              <a:t>.data, </a:t>
            </a:r>
            <a:r>
              <a:rPr lang="en-US" dirty="0"/>
              <a:t>  </a:t>
            </a:r>
            <a:r>
              <a:rPr dirty="0">
                <a:solidFill>
                  <a:schemeClr val="accent2"/>
                </a:solidFill>
              </a:rPr>
              <a:t>…</a:t>
            </a:r>
            <a:r>
              <a:rPr dirty="0"/>
              <a:t> 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grpSp>
        <p:nvGrpSpPr>
          <p:cNvPr id="410" name="Group 410"/>
          <p:cNvGrpSpPr/>
          <p:nvPr/>
        </p:nvGrpSpPr>
        <p:grpSpPr>
          <a:xfrm>
            <a:off x="1689665" y="5683260"/>
            <a:ext cx="11786444" cy="3778792"/>
            <a:chOff x="0" y="-1482725"/>
            <a:chExt cx="11786442" cy="3778791"/>
          </a:xfrm>
        </p:grpSpPr>
        <p:sp>
          <p:nvSpPr>
            <p:cNvPr id="408" name="Shape 408"/>
            <p:cNvSpPr/>
            <p:nvPr/>
          </p:nvSpPr>
          <p:spPr>
            <a:xfrm>
              <a:off x="4551807" y="-1293019"/>
              <a:ext cx="7234635" cy="3589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4" y="0"/>
                  </a:moveTo>
                  <a:lnTo>
                    <a:pt x="2185" y="6251"/>
                  </a:lnTo>
                  <a:lnTo>
                    <a:pt x="1290" y="6251"/>
                  </a:lnTo>
                  <a:cubicBezTo>
                    <a:pt x="578" y="6251"/>
                    <a:pt x="0" y="7186"/>
                    <a:pt x="0" y="8340"/>
                  </a:cubicBezTo>
                  <a:lnTo>
                    <a:pt x="0" y="19511"/>
                  </a:lnTo>
                  <a:cubicBezTo>
                    <a:pt x="0" y="20665"/>
                    <a:pt x="578" y="21600"/>
                    <a:pt x="1290" y="21600"/>
                  </a:cubicBezTo>
                  <a:lnTo>
                    <a:pt x="20310" y="21600"/>
                  </a:lnTo>
                  <a:cubicBezTo>
                    <a:pt x="21022" y="21600"/>
                    <a:pt x="21600" y="20665"/>
                    <a:pt x="21600" y="19511"/>
                  </a:cubicBezTo>
                  <a:lnTo>
                    <a:pt x="21600" y="8340"/>
                  </a:lnTo>
                  <a:cubicBezTo>
                    <a:pt x="21600" y="7186"/>
                    <a:pt x="21022" y="6251"/>
                    <a:pt x="20310" y="6251"/>
                  </a:cubicBezTo>
                  <a:lnTo>
                    <a:pt x="2943" y="6251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b">
              <a:noAutofit/>
            </a:bodyPr>
            <a:lstStyle/>
            <a:p>
              <a: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one or more logical tests </a:t>
              </a:r>
              <a:r>
                <a:rPr b="0" dirty="0"/>
                <a:t>(filter returns each row for which the test is TRUE)</a:t>
              </a:r>
            </a:p>
          </p:txBody>
        </p:sp>
        <p:sp>
          <p:nvSpPr>
            <p:cNvPr id="409" name="Shape 409"/>
            <p:cNvSpPr/>
            <p:nvPr/>
          </p:nvSpPr>
          <p:spPr>
            <a:xfrm>
              <a:off x="0" y="-1482725"/>
              <a:ext cx="4191000" cy="3741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3" y="0"/>
                  </a:moveTo>
                  <a:lnTo>
                    <a:pt x="18802" y="6876"/>
                  </a:lnTo>
                  <a:lnTo>
                    <a:pt x="2228" y="6876"/>
                  </a:lnTo>
                  <a:cubicBezTo>
                    <a:pt x="997" y="6876"/>
                    <a:pt x="0" y="7773"/>
                    <a:pt x="0" y="8880"/>
                  </a:cubicBezTo>
                  <a:lnTo>
                    <a:pt x="0" y="19596"/>
                  </a:lnTo>
                  <a:cubicBezTo>
                    <a:pt x="0" y="20703"/>
                    <a:pt x="997" y="21600"/>
                    <a:pt x="2228" y="21600"/>
                  </a:cubicBezTo>
                  <a:lnTo>
                    <a:pt x="19372" y="21600"/>
                  </a:lnTo>
                  <a:cubicBezTo>
                    <a:pt x="20603" y="21600"/>
                    <a:pt x="21600" y="20703"/>
                    <a:pt x="21600" y="19596"/>
                  </a:cubicBezTo>
                  <a:lnTo>
                    <a:pt x="21600" y="8880"/>
                  </a:lnTo>
                  <a:cubicBezTo>
                    <a:pt x="21600" y="8010"/>
                    <a:pt x="20979" y="7276"/>
                    <a:pt x="20117" y="6999"/>
                  </a:cubicBezTo>
                  <a:lnTo>
                    <a:pt x="1975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b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data frame to transform</a:t>
              </a:r>
            </a:p>
          </p:txBody>
        </p:sp>
      </p:grpSp>
      <p:sp>
        <p:nvSpPr>
          <p:cNvPr id="411" name="Shape 41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4" name="Table 424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2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Shape 42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5735094" y="6561282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429" name="Shape 429"/>
          <p:cNvSpPr/>
          <p:nvPr/>
        </p:nvSpPr>
        <p:spPr>
          <a:xfrm>
            <a:off x="11814740" y="8766491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30" name="Table 430"/>
          <p:cNvGraphicFramePr/>
          <p:nvPr/>
        </p:nvGraphicFramePr>
        <p:xfrm>
          <a:off x="12881209" y="7441444"/>
          <a:ext cx="8143349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1" name="Shape 431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3" name="Shape 43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2" name="Shape 441">
            <a:extLst>
              <a:ext uri="{FF2B5EF4-FFF2-40B4-BE49-F238E27FC236}">
                <a16:creationId xmlns:a16="http://schemas.microsoft.com/office/drawing/2014/main" id="{9041A1A2-FAB1-40DA-8605-8C53C8F0E8D3}"/>
              </a:ext>
            </a:extLst>
          </p:cNvPr>
          <p:cNvSpPr txBox="1"/>
          <p:nvPr/>
        </p:nvSpPr>
        <p:spPr>
          <a:xfrm>
            <a:off x="5735094" y="4993075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filter(</a:t>
            </a:r>
            <a:r>
              <a:rPr dirty="0" err="1"/>
              <a:t>babynames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name </a:t>
            </a:r>
            <a:r>
              <a:rPr b="1" dirty="0">
                <a:solidFill>
                  <a:schemeClr val="accent1"/>
                </a:solidFill>
              </a:rPr>
              <a:t>==</a:t>
            </a:r>
            <a:r>
              <a:rPr dirty="0"/>
              <a:t> "Garrett"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Table 435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36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5735094" y="6561282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440" name="Shape 440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1" name="Shape 441"/>
          <p:cNvSpPr txBox="1"/>
          <p:nvPr/>
        </p:nvSpPr>
        <p:spPr>
          <a:xfrm>
            <a:off x="5735094" y="4993075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filter(</a:t>
            </a:r>
            <a:r>
              <a:rPr dirty="0" err="1"/>
              <a:t>babynames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name </a:t>
            </a:r>
            <a:r>
              <a:rPr b="1" dirty="0">
                <a:solidFill>
                  <a:schemeClr val="accent5"/>
                </a:solidFill>
              </a:rPr>
              <a:t>==</a:t>
            </a:r>
            <a:r>
              <a:rPr dirty="0"/>
              <a:t> "Garrett"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42" name="Shape 442"/>
          <p:cNvSpPr/>
          <p:nvPr/>
        </p:nvSpPr>
        <p:spPr>
          <a:xfrm>
            <a:off x="12122852" y="6111193"/>
            <a:ext cx="8882841" cy="5567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877" y="7230"/>
                </a:lnTo>
                <a:cubicBezTo>
                  <a:pt x="3774" y="7497"/>
                  <a:pt x="3710" y="7803"/>
                  <a:pt x="3710" y="8135"/>
                </a:cubicBezTo>
                <a:lnTo>
                  <a:pt x="3710" y="19799"/>
                </a:lnTo>
                <a:cubicBezTo>
                  <a:pt x="3710" y="20794"/>
                  <a:pt x="4243" y="21600"/>
                  <a:pt x="4900" y="21600"/>
                </a:cubicBezTo>
                <a:lnTo>
                  <a:pt x="20410" y="21600"/>
                </a:lnTo>
                <a:cubicBezTo>
                  <a:pt x="21067" y="21600"/>
                  <a:pt x="21600" y="20794"/>
                  <a:pt x="21600" y="19799"/>
                </a:cubicBezTo>
                <a:lnTo>
                  <a:pt x="21600" y="8135"/>
                </a:lnTo>
                <a:cubicBezTo>
                  <a:pt x="21600" y="7140"/>
                  <a:pt x="21067" y="6333"/>
                  <a:pt x="20410" y="6333"/>
                </a:cubicBezTo>
                <a:lnTo>
                  <a:pt x="4900" y="6333"/>
                </a:lnTo>
                <a:cubicBezTo>
                  <a:pt x="4720" y="6333"/>
                  <a:pt x="4550" y="6398"/>
                  <a:pt x="4397" y="650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332000" tIns="1296000" rIns="1080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= sets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(returns nothing)</a:t>
            </a:r>
          </a:p>
          <a:p>
            <a:pPr>
              <a:lnSpc>
                <a:spcPct val="90000"/>
              </a:lnSpc>
              <a:spcBef>
                <a:spcPts val="2400"/>
              </a:spcBef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== tests if  equal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/>
              <a:t>(returns TRUE or FALSE)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Shape 446"/>
          <p:cNvSpPr txBox="1"/>
          <p:nvPr/>
        </p:nvSpPr>
        <p:spPr>
          <a:xfrm>
            <a:off x="4025134" y="442485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Logical tests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9970767" y="2905786"/>
            <a:ext cx="4442467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algn="l" defTabSz="549148">
              <a:spcBef>
                <a:spcPts val="1100"/>
              </a:spcBef>
              <a:defRPr sz="564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?Comparison</a:t>
            </a:r>
          </a:p>
        </p:txBody>
      </p:sp>
      <p:graphicFrame>
        <p:nvGraphicFramePr>
          <p:cNvPr id="448" name="Table 448"/>
          <p:cNvGraphicFramePr/>
          <p:nvPr>
            <p:extLst>
              <p:ext uri="{D42A27DB-BD31-4B8C-83A1-F6EECF244321}">
                <p14:modId xmlns:p14="http://schemas.microsoft.com/office/powerpoint/2010/main" val="170351097"/>
              </p:ext>
            </p:extLst>
          </p:nvPr>
        </p:nvGraphicFramePr>
        <p:xfrm>
          <a:off x="7013489" y="4129471"/>
          <a:ext cx="10391785" cy="85344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3383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Greater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Greater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%in%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Group membership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!is.na(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not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49" name="Shape 449"/>
          <p:cNvSpPr/>
          <p:nvPr/>
        </p:nvSpPr>
        <p:spPr>
          <a:xfrm>
            <a:off x="6095479" y="10977271"/>
            <a:ext cx="12227807" cy="1781029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0" name="Shape 45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3" name="Shape 453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x &lt;- 1</a:t>
            </a:r>
          </a:p>
          <a:p>
            <a:pPr algn="l">
              <a:spcBef>
                <a:spcPts val="1500"/>
              </a:spcBef>
              <a:defRPr sz="6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x &gt;= 2</a:t>
            </a:r>
          </a:p>
          <a:p>
            <a:pPr algn="l">
              <a:spcBef>
                <a:spcPts val="1000"/>
              </a:spcBef>
              <a:defRPr sz="64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FALSE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7" name="Shape 457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x &lt;- c(1, 2, 3)</a:t>
            </a:r>
          </a:p>
          <a:p>
            <a:pPr algn="l">
              <a:spcBef>
                <a:spcPts val="1500"/>
              </a:spcBef>
              <a:defRPr sz="6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x &gt;= 2</a:t>
            </a:r>
          </a:p>
          <a:p>
            <a:pPr algn="l">
              <a:spcBef>
                <a:spcPts val="1000"/>
              </a:spcBef>
              <a:defRPr sz="64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FALSE TRUE </a:t>
            </a:r>
            <a:r>
              <a:rPr dirty="0" err="1"/>
              <a:t>TRUE</a:t>
            </a:r>
            <a:endParaRPr dirty="0"/>
          </a:p>
        </p:txBody>
      </p:sp>
      <p:sp>
        <p:nvSpPr>
          <p:cNvPr id="458" name="Shape 45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461" name="Shape 461"/>
          <p:cNvSpPr txBox="1">
            <a:spLocks noGrp="1"/>
          </p:cNvSpPr>
          <p:nvPr>
            <p:ph type="body" sz="quarter" idx="4294967295"/>
          </p:nvPr>
        </p:nvSpPr>
        <p:spPr>
          <a:xfrm>
            <a:off x="8070677" y="3564179"/>
            <a:ext cx="8242646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</a:defRPr>
            </a:lvl1pPr>
          </a:lstStyle>
          <a:p>
            <a:r>
              <a:t>What might NA stand for?</a:t>
            </a:r>
          </a:p>
        </p:txBody>
      </p:sp>
      <p:sp>
        <p:nvSpPr>
          <p:cNvPr id="462" name="Shape 462"/>
          <p:cNvSpPr/>
          <p:nvPr/>
        </p:nvSpPr>
        <p:spPr>
          <a:xfrm>
            <a:off x="4284388" y="7680016"/>
            <a:ext cx="111760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463" name="Shape 463"/>
          <p:cNvSpPr/>
          <p:nvPr/>
        </p:nvSpPr>
        <p:spPr>
          <a:xfrm>
            <a:off x="8850994" y="7666733"/>
            <a:ext cx="1755390" cy="1555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"1"</a:t>
            </a:r>
          </a:p>
        </p:txBody>
      </p:sp>
      <p:sp>
        <p:nvSpPr>
          <p:cNvPr id="464" name="Shape 464"/>
          <p:cNvSpPr/>
          <p:nvPr/>
        </p:nvSpPr>
        <p:spPr>
          <a:xfrm>
            <a:off x="13109328" y="7680016"/>
            <a:ext cx="2588127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"one"</a:t>
            </a:r>
          </a:p>
        </p:txBody>
      </p:sp>
      <p:sp>
        <p:nvSpPr>
          <p:cNvPr id="465" name="Shape 465"/>
          <p:cNvSpPr/>
          <p:nvPr/>
        </p:nvSpPr>
        <p:spPr>
          <a:xfrm>
            <a:off x="18200399" y="7680016"/>
            <a:ext cx="2588127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NA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creen Shot 2019-07-31 at 1.43.3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380" y="3609908"/>
            <a:ext cx="17764932" cy="9766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469" name="Shape 469"/>
          <p:cNvSpPr txBox="1">
            <a:spLocks noGrp="1"/>
          </p:cNvSpPr>
          <p:nvPr>
            <p:ph type="body" sz="quarter" idx="4294967295"/>
          </p:nvPr>
        </p:nvSpPr>
        <p:spPr>
          <a:xfrm>
            <a:off x="8070677" y="3564179"/>
            <a:ext cx="8242646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</a:defRPr>
            </a:lvl1pPr>
          </a:lstStyle>
          <a:p>
            <a:r>
              <a:t>What might NA stand for?</a:t>
            </a:r>
          </a:p>
        </p:txBody>
      </p:sp>
      <p:sp>
        <p:nvSpPr>
          <p:cNvPr id="470" name="Shape 470"/>
          <p:cNvSpPr/>
          <p:nvPr/>
        </p:nvSpPr>
        <p:spPr>
          <a:xfrm>
            <a:off x="4284388" y="7680016"/>
            <a:ext cx="111760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471" name="Shape 471"/>
          <p:cNvSpPr/>
          <p:nvPr/>
        </p:nvSpPr>
        <p:spPr>
          <a:xfrm>
            <a:off x="8850994" y="7666733"/>
            <a:ext cx="1755390" cy="1555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"1"</a:t>
            </a:r>
          </a:p>
        </p:txBody>
      </p:sp>
      <p:sp>
        <p:nvSpPr>
          <p:cNvPr id="472" name="Shape 472"/>
          <p:cNvSpPr/>
          <p:nvPr/>
        </p:nvSpPr>
        <p:spPr>
          <a:xfrm>
            <a:off x="13109328" y="7680016"/>
            <a:ext cx="2588127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"one"</a:t>
            </a:r>
          </a:p>
        </p:txBody>
      </p:sp>
      <p:sp>
        <p:nvSpPr>
          <p:cNvPr id="473" name="Shape 473"/>
          <p:cNvSpPr/>
          <p:nvPr/>
        </p:nvSpPr>
        <p:spPr>
          <a:xfrm>
            <a:off x="18200399" y="7680016"/>
            <a:ext cx="2588127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NA</a:t>
            </a:r>
          </a:p>
        </p:txBody>
      </p:sp>
      <p:grpSp>
        <p:nvGrpSpPr>
          <p:cNvPr id="477" name="Group 477"/>
          <p:cNvGrpSpPr/>
          <p:nvPr/>
        </p:nvGrpSpPr>
        <p:grpSpPr>
          <a:xfrm>
            <a:off x="10376142" y="8302773"/>
            <a:ext cx="8774055" cy="3807495"/>
            <a:chOff x="82007" y="-188135"/>
            <a:chExt cx="8774053" cy="3807493"/>
          </a:xfrm>
        </p:grpSpPr>
        <p:pic>
          <p:nvPicPr>
            <p:cNvPr id="474" name="Picture 473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6714524" y="-188136"/>
              <a:ext cx="2141538" cy="3807495"/>
            </a:xfrm>
            <a:prstGeom prst="rect">
              <a:avLst/>
            </a:prstGeom>
            <a:effectLst/>
          </p:spPr>
        </p:pic>
        <p:sp>
          <p:nvSpPr>
            <p:cNvPr id="476" name="Shape 476"/>
            <p:cNvSpPr/>
            <p:nvPr/>
          </p:nvSpPr>
          <p:spPr>
            <a:xfrm rot="21275570">
              <a:off x="65404" y="2648032"/>
              <a:ext cx="746260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lnSpc>
                  <a:spcPct val="70000"/>
                </a:lnSpc>
                <a:defRPr sz="6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Missing Value (Not Available)</a:t>
              </a:r>
            </a:p>
          </p:txBody>
        </p:sp>
      </p:grpSp>
      <p:sp>
        <p:nvSpPr>
          <p:cNvPr id="478" name="Shape 47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Note: NA is </a:t>
            </a:r>
            <a:r>
              <a:rPr lang="en-US" dirty="0">
                <a:solidFill>
                  <a:schemeClr val="accent5"/>
                </a:solidFill>
              </a:rPr>
              <a:t>strong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83" name="Shape 48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6" name="Shape 487">
            <a:extLst>
              <a:ext uri="{FF2B5EF4-FFF2-40B4-BE49-F238E27FC236}">
                <a16:creationId xmlns:a16="http://schemas.microsoft.com/office/drawing/2014/main" id="{5BF27735-217E-42D4-B121-8250BB7FE567}"/>
              </a:ext>
            </a:extLst>
          </p:cNvPr>
          <p:cNvSpPr/>
          <p:nvPr/>
        </p:nvSpPr>
        <p:spPr>
          <a:xfrm>
            <a:off x="10393029" y="3559676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 == 1</a:t>
            </a:r>
          </a:p>
        </p:txBody>
      </p:sp>
      <p:sp>
        <p:nvSpPr>
          <p:cNvPr id="7" name="Shape 488">
            <a:extLst>
              <a:ext uri="{FF2B5EF4-FFF2-40B4-BE49-F238E27FC236}">
                <a16:creationId xmlns:a16="http://schemas.microsoft.com/office/drawing/2014/main" id="{EDF75838-FB57-41A0-804E-D42A39F73B5E}"/>
              </a:ext>
            </a:extLst>
          </p:cNvPr>
          <p:cNvSpPr/>
          <p:nvPr/>
        </p:nvSpPr>
        <p:spPr>
          <a:xfrm>
            <a:off x="10393029" y="4757759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TRUE</a:t>
            </a:r>
          </a:p>
        </p:txBody>
      </p:sp>
      <p:sp>
        <p:nvSpPr>
          <p:cNvPr id="8" name="Shape 509">
            <a:extLst>
              <a:ext uri="{FF2B5EF4-FFF2-40B4-BE49-F238E27FC236}">
                <a16:creationId xmlns:a16="http://schemas.microsoft.com/office/drawing/2014/main" id="{AAFDF831-C729-4623-B842-97E3E1CDD747}"/>
              </a:ext>
            </a:extLst>
          </p:cNvPr>
          <p:cNvSpPr/>
          <p:nvPr/>
        </p:nvSpPr>
        <p:spPr>
          <a:xfrm>
            <a:off x="10393029" y="9736458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479044">
              <a:spcBef>
                <a:spcPts val="1900"/>
              </a:spcBef>
              <a:defRPr sz="615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NA == NA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8BCD976E-B80E-4A4D-8447-D85A48450029}"/>
              </a:ext>
            </a:extLst>
          </p:cNvPr>
          <p:cNvSpPr/>
          <p:nvPr/>
        </p:nvSpPr>
        <p:spPr>
          <a:xfrm>
            <a:off x="10393029" y="10664612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NA</a:t>
            </a:r>
          </a:p>
        </p:txBody>
      </p:sp>
      <p:sp>
        <p:nvSpPr>
          <p:cNvPr id="10" name="Shape 498">
            <a:extLst>
              <a:ext uri="{FF2B5EF4-FFF2-40B4-BE49-F238E27FC236}">
                <a16:creationId xmlns:a16="http://schemas.microsoft.com/office/drawing/2014/main" id="{5969AA91-0FBD-486A-8D70-0EF334839238}"/>
              </a:ext>
            </a:extLst>
          </p:cNvPr>
          <p:cNvSpPr/>
          <p:nvPr/>
        </p:nvSpPr>
        <p:spPr>
          <a:xfrm>
            <a:off x="10393029" y="6784315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 == NA</a:t>
            </a:r>
          </a:p>
        </p:txBody>
      </p:sp>
      <p:sp>
        <p:nvSpPr>
          <p:cNvPr id="11" name="Shape 499">
            <a:extLst>
              <a:ext uri="{FF2B5EF4-FFF2-40B4-BE49-F238E27FC236}">
                <a16:creationId xmlns:a16="http://schemas.microsoft.com/office/drawing/2014/main" id="{C0A0C9F0-4F51-4076-90B4-BD6E23BC4F0C}"/>
              </a:ext>
            </a:extLst>
          </p:cNvPr>
          <p:cNvSpPr/>
          <p:nvPr/>
        </p:nvSpPr>
        <p:spPr>
          <a:xfrm>
            <a:off x="10393029" y="7891698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NA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514" name="Shape 514"/>
          <p:cNvSpPr txBox="1">
            <a:spLocks noGrp="1"/>
          </p:cNvSpPr>
          <p:nvPr>
            <p:ph type="body" sz="quarter" idx="4294967295"/>
          </p:nvPr>
        </p:nvSpPr>
        <p:spPr>
          <a:xfrm>
            <a:off x="9159554" y="3564179"/>
            <a:ext cx="6064892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r>
              <a:t>What is the result?</a:t>
            </a:r>
          </a:p>
        </p:txBody>
      </p:sp>
      <p:sp>
        <p:nvSpPr>
          <p:cNvPr id="515" name="Shape 515"/>
          <p:cNvSpPr/>
          <p:nvPr/>
        </p:nvSpPr>
        <p:spPr>
          <a:xfrm>
            <a:off x="9930218" y="6093326"/>
            <a:ext cx="4523564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is.na(NA)</a:t>
            </a:r>
          </a:p>
        </p:txBody>
      </p:sp>
      <p:sp>
        <p:nvSpPr>
          <p:cNvPr id="516" name="Shape 516"/>
          <p:cNvSpPr/>
          <p:nvPr/>
        </p:nvSpPr>
        <p:spPr>
          <a:xfrm>
            <a:off x="10393029" y="8110559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517" name="Shape 5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438094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514" name="Shape 514"/>
          <p:cNvSpPr txBox="1">
            <a:spLocks noGrp="1"/>
          </p:cNvSpPr>
          <p:nvPr>
            <p:ph type="body" sz="quarter" idx="4294967295"/>
          </p:nvPr>
        </p:nvSpPr>
        <p:spPr>
          <a:xfrm>
            <a:off x="9159554" y="3564179"/>
            <a:ext cx="6064892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r>
              <a:t>What is the result?</a:t>
            </a:r>
          </a:p>
        </p:txBody>
      </p:sp>
      <p:sp>
        <p:nvSpPr>
          <p:cNvPr id="515" name="Shape 515"/>
          <p:cNvSpPr/>
          <p:nvPr/>
        </p:nvSpPr>
        <p:spPr>
          <a:xfrm>
            <a:off x="9930218" y="6093326"/>
            <a:ext cx="4523564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is.na(NA)</a:t>
            </a:r>
          </a:p>
        </p:txBody>
      </p:sp>
      <p:sp>
        <p:nvSpPr>
          <p:cNvPr id="516" name="Shape 516"/>
          <p:cNvSpPr/>
          <p:nvPr/>
        </p:nvSpPr>
        <p:spPr>
          <a:xfrm>
            <a:off x="10393029" y="8110559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</a:t>
            </a:r>
          </a:p>
        </p:txBody>
      </p:sp>
      <p:sp>
        <p:nvSpPr>
          <p:cNvPr id="517" name="Shape 5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Shape 520"/>
          <p:cNvSpPr txBox="1"/>
          <p:nvPr/>
        </p:nvSpPr>
        <p:spPr>
          <a:xfrm>
            <a:off x="4025134" y="31275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Logical tests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9970767" y="2709620"/>
            <a:ext cx="4442467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algn="l" defTabSz="549148">
              <a:spcBef>
                <a:spcPts val="1100"/>
              </a:spcBef>
              <a:defRPr sz="564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?Comparison</a:t>
            </a:r>
          </a:p>
        </p:txBody>
      </p:sp>
      <p:graphicFrame>
        <p:nvGraphicFramePr>
          <p:cNvPr id="522" name="Table 522"/>
          <p:cNvGraphicFramePr/>
          <p:nvPr>
            <p:extLst>
              <p:ext uri="{D42A27DB-BD31-4B8C-83A1-F6EECF244321}">
                <p14:modId xmlns:p14="http://schemas.microsoft.com/office/powerpoint/2010/main" val="1718999943"/>
              </p:ext>
            </p:extLst>
          </p:nvPr>
        </p:nvGraphicFramePr>
        <p:xfrm>
          <a:off x="7013489" y="3933305"/>
          <a:ext cx="10391785" cy="85344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3383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Greater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Greater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%in%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Group membership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!is.na(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not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23" name="Shape 52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526" name="Shape 526"/>
          <p:cNvSpPr txBox="1">
            <a:spLocks noGrp="1"/>
          </p:cNvSpPr>
          <p:nvPr>
            <p:ph type="body" idx="4294967295"/>
          </p:nvPr>
        </p:nvSpPr>
        <p:spPr>
          <a:xfrm>
            <a:off x="1974975" y="3299547"/>
            <a:ext cx="20079194" cy="90014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Use filter, </a:t>
            </a:r>
            <a:r>
              <a:rPr dirty="0" err="1"/>
              <a:t>babynames</a:t>
            </a:r>
            <a:r>
              <a:rPr dirty="0"/>
              <a:t>, and the logical operators to find: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	•	All rows where </a:t>
            </a:r>
            <a:r>
              <a:rPr b="1" dirty="0"/>
              <a:t>prop</a:t>
            </a:r>
            <a:r>
              <a:rPr dirty="0"/>
              <a:t> is greater </a:t>
            </a:r>
            <a:br>
              <a:rPr lang="en-US" dirty="0"/>
            </a:br>
            <a:r>
              <a:rPr lang="en-US" dirty="0"/>
              <a:t>      </a:t>
            </a:r>
            <a:r>
              <a:rPr dirty="0"/>
              <a:t>than or equal to 0.08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	•	All children named “Sea”</a:t>
            </a:r>
          </a:p>
        </p:txBody>
      </p:sp>
      <p:sp>
        <p:nvSpPr>
          <p:cNvPr id="528" name="Shape 52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194312" y="1181713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1" name="Shape 531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filter(</a:t>
            </a:r>
            <a:r>
              <a:rPr dirty="0" err="1"/>
              <a:t>babynames</a:t>
            </a:r>
            <a:r>
              <a:rPr dirty="0"/>
              <a:t>, prop &gt;= 0.08)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year   sex    name     n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1880     M    John  9655 0.08154630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1880     M William  9531 0.08049899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3  1881     M    John  8769 0.08098299</a:t>
            </a:r>
          </a:p>
        </p:txBody>
      </p:sp>
      <p:sp>
        <p:nvSpPr>
          <p:cNvPr id="532" name="Shape 532"/>
          <p:cNvSpPr/>
          <p:nvPr/>
        </p:nvSpPr>
        <p:spPr>
          <a:xfrm>
            <a:off x="1117545" y="5743940"/>
            <a:ext cx="22091220" cy="43670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3" name="Shape 533"/>
          <p:cNvSpPr txBox="1"/>
          <p:nvPr/>
        </p:nvSpPr>
        <p:spPr>
          <a:xfrm>
            <a:off x="1411591" y="5809117"/>
            <a:ext cx="21841984" cy="4236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filter(</a:t>
            </a:r>
            <a:r>
              <a:rPr dirty="0" err="1"/>
              <a:t>babynames</a:t>
            </a:r>
            <a:r>
              <a:rPr dirty="0"/>
              <a:t>, name == "Sea")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year   sex  name     n         prop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1982     F   Sea     5 2.756771e-06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1985     M   Sea     6 3.119547e-06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3  1986     M   Sea     5 2.603512e-06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4  1998     F   Sea     5 2.580377e-06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Two common mistakes</a:t>
            </a:r>
          </a:p>
        </p:txBody>
      </p:sp>
      <p:pic>
        <p:nvPicPr>
          <p:cNvPr id="53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1" name="Group 541"/>
          <p:cNvGrpSpPr/>
          <p:nvPr/>
        </p:nvGrpSpPr>
        <p:grpSpPr>
          <a:xfrm>
            <a:off x="4563691" y="3719289"/>
            <a:ext cx="15256618" cy="3619481"/>
            <a:chOff x="0" y="0"/>
            <a:chExt cx="15256616" cy="3619479"/>
          </a:xfrm>
        </p:grpSpPr>
        <p:sp>
          <p:nvSpPr>
            <p:cNvPr id="538" name="Shape 538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6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 Using  </a:t>
              </a:r>
              <a:r>
                <a:rPr b="1">
                  <a:solidFill>
                    <a:srgbClr val="FF2600"/>
                  </a:solidFill>
                </a:rPr>
                <a:t>=</a:t>
              </a:r>
              <a:r>
                <a:rPr b="1"/>
                <a:t> </a:t>
              </a:r>
              <a:r>
                <a:t> instead of  </a:t>
              </a:r>
              <a:r>
                <a:rPr b="1">
                  <a:solidFill>
                    <a:schemeClr val="accent2"/>
                  </a:solidFill>
                </a:rPr>
                <a:t>==</a:t>
              </a:r>
              <a:r>
                <a:rPr b="1"/>
                <a:t> </a:t>
              </a:r>
            </a:p>
          </p:txBody>
        </p:sp>
        <p:sp>
          <p:nvSpPr>
            <p:cNvPr id="539" name="Shape 539"/>
            <p:cNvSpPr/>
            <p:nvPr/>
          </p:nvSpPr>
          <p:spPr>
            <a:xfrm>
              <a:off x="917861" y="1376729"/>
              <a:ext cx="14193468" cy="224275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0" name="Shape 540"/>
            <p:cNvSpPr txBox="1"/>
            <p:nvPr/>
          </p:nvSpPr>
          <p:spPr>
            <a:xfrm>
              <a:off x="1211907" y="1492706"/>
              <a:ext cx="14044710" cy="201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</a:t>
              </a:r>
              <a:r>
                <a:rPr>
                  <a:solidFill>
                    <a:srgbClr val="FF2600"/>
                  </a:solidFill>
                </a:rPr>
                <a:t>=</a:t>
              </a:r>
              <a:r>
                <a:t> "Sea")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</a:t>
              </a:r>
              <a:r>
                <a:rPr>
                  <a:solidFill>
                    <a:schemeClr val="accent2"/>
                  </a:solidFill>
                </a:rPr>
                <a:t>==</a:t>
              </a:r>
              <a:r>
                <a:t> "Sea")</a:t>
              </a:r>
            </a:p>
          </p:txBody>
        </p:sp>
      </p:grpSp>
      <p:grpSp>
        <p:nvGrpSpPr>
          <p:cNvPr id="545" name="Group 545"/>
          <p:cNvGrpSpPr/>
          <p:nvPr/>
        </p:nvGrpSpPr>
        <p:grpSpPr>
          <a:xfrm>
            <a:off x="4563691" y="8609800"/>
            <a:ext cx="15256618" cy="3762624"/>
            <a:chOff x="0" y="0"/>
            <a:chExt cx="15256616" cy="3762622"/>
          </a:xfrm>
        </p:grpSpPr>
        <p:sp>
          <p:nvSpPr>
            <p:cNvPr id="542" name="Shape 542"/>
            <p:cNvSpPr/>
            <p:nvPr/>
          </p:nvSpPr>
          <p:spPr>
            <a:xfrm>
              <a:off x="898631" y="1416524"/>
              <a:ext cx="14231929" cy="2346099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3" name="Shape 543"/>
            <p:cNvSpPr txBox="1"/>
            <p:nvPr/>
          </p:nvSpPr>
          <p:spPr>
            <a:xfrm>
              <a:off x="1211907" y="1558645"/>
              <a:ext cx="14044710" cy="2061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== </a:t>
              </a:r>
              <a:r>
                <a:rPr>
                  <a:solidFill>
                    <a:srgbClr val="FF2600"/>
                  </a:solidFill>
                </a:rPr>
                <a:t>Sea</a:t>
              </a:r>
              <a: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== </a:t>
              </a:r>
              <a:r>
                <a:rPr>
                  <a:solidFill>
                    <a:schemeClr val="accent2"/>
                  </a:solidFill>
                </a:rPr>
                <a:t>"Sea"</a:t>
              </a:r>
              <a:r>
                <a:t>)</a:t>
              </a:r>
            </a:p>
          </p:txBody>
        </p:sp>
        <p:sp>
          <p:nvSpPr>
            <p:cNvPr id="544" name="Shape 544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algn="l">
                <a:spcBef>
                  <a:spcPts val="2400"/>
                </a:spcBef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2.  Forgetting quotes</a:t>
              </a:r>
              <a:r>
                <a:rPr lang="en-US" dirty="0"/>
                <a:t> around strings (words)</a:t>
              </a:r>
              <a:endParaRPr dirty="0"/>
            </a:p>
          </p:txBody>
        </p:sp>
      </p:grpSp>
      <p:sp>
        <p:nvSpPr>
          <p:cNvPr id="546" name="Shape 54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8" name="Table 548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54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Shape 55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Extract rows that meet </a:t>
            </a:r>
            <a:r>
              <a:rPr i="1" u="sng" dirty="0"/>
              <a:t>every</a:t>
            </a:r>
            <a:r>
              <a:rPr dirty="0"/>
              <a:t> logical criteria.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5269820" y="6613777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553" name="Shape 553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554" name="Table 554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5" name="Shape 555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6" name="Shape 556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</a:t>
            </a:r>
            <a:r>
              <a:t>babynames</a:t>
            </a:r>
            <a:r>
              <a:rPr>
                <a:solidFill>
                  <a:srgbClr val="000000"/>
                </a:solidFill>
              </a:rPr>
              <a:t>,</a:t>
            </a:r>
            <a:r>
              <a:t> name == "Garrett"</a:t>
            </a:r>
            <a:r>
              <a:rPr>
                <a:solidFill>
                  <a:srgbClr val="000000"/>
                </a:solidFill>
              </a:rPr>
              <a:t>,</a:t>
            </a:r>
            <a:r>
              <a:t> year == 1880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9" name="Table 559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56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Shape 561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Extract rows that meet </a:t>
            </a:r>
            <a:r>
              <a:rPr i="1" u="sng" dirty="0"/>
              <a:t>every</a:t>
            </a:r>
            <a:r>
              <a:rPr dirty="0"/>
              <a:t> logical criteria.</a:t>
            </a:r>
          </a:p>
        </p:txBody>
      </p:sp>
      <p:sp>
        <p:nvSpPr>
          <p:cNvPr id="563" name="Shape 563"/>
          <p:cNvSpPr txBox="1"/>
          <p:nvPr/>
        </p:nvSpPr>
        <p:spPr>
          <a:xfrm>
            <a:off x="5269820" y="6613777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564" name="Shape 564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565" name="Table 565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6" name="Shape 566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7" name="Shape 567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spcBef>
                <a:spcPts val="1400"/>
              </a:spcBef>
              <a:defRPr sz="460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filter(babynames, </a:t>
            </a:r>
            <a:r>
              <a:t>name == "Garrett" &amp; year == 1880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arret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984" y="1782645"/>
            <a:ext cx="17442884" cy="1198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 txBox="1"/>
          <p:nvPr/>
        </p:nvSpPr>
        <p:spPr>
          <a:xfrm>
            <a:off x="1758337" y="-472071"/>
            <a:ext cx="20902092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Proportion of boys with the name Garrett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Shape 571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Boolean operators</a:t>
            </a:r>
          </a:p>
        </p:txBody>
      </p:sp>
      <p:graphicFrame>
        <p:nvGraphicFramePr>
          <p:cNvPr id="572" name="Table 572"/>
          <p:cNvGraphicFramePr/>
          <p:nvPr>
            <p:extLst>
              <p:ext uri="{D42A27DB-BD31-4B8C-83A1-F6EECF244321}">
                <p14:modId xmlns:p14="http://schemas.microsoft.com/office/powerpoint/2010/main" val="3353756246"/>
              </p:ext>
            </p:extLst>
          </p:nvPr>
        </p:nvGraphicFramePr>
        <p:xfrm>
          <a:off x="7186607" y="5019470"/>
          <a:ext cx="10010786" cy="6727757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5083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&amp;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|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xor(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  <a:r>
                        <a:rPr>
                          <a:solidFill>
                            <a:srgbClr val="DCDEE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exactly 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!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7625">
                <a:tc>
                  <a:txBody>
                    <a:bodyPr/>
                    <a:lstStyle/>
                    <a:p>
                      <a:pPr marL="406400" indent="-406400" defTabSz="914400">
                        <a:defRPr sz="1800"/>
                      </a:pPr>
                      <a:r>
                        <a:rPr sz="4500">
                          <a:latin typeface="Monaco"/>
                          <a:ea typeface="Monaco"/>
                          <a:cs typeface="Monaco"/>
                          <a:sym typeface="Monaco"/>
                        </a:rPr>
                        <a:t>( )
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To group tests. &amp; evaluates before |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73" name="Shape 573"/>
          <p:cNvSpPr txBox="1"/>
          <p:nvPr/>
        </p:nvSpPr>
        <p:spPr>
          <a:xfrm>
            <a:off x="10144196" y="3660530"/>
            <a:ext cx="4095609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algn="l" defTabSz="531622">
              <a:spcBef>
                <a:spcPts val="1000"/>
              </a:spcBef>
              <a:defRPr sz="546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?base::Logic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4</a:t>
            </a:r>
          </a:p>
        </p:txBody>
      </p:sp>
      <p:sp>
        <p:nvSpPr>
          <p:cNvPr id="584" name="Shape 584"/>
          <p:cNvSpPr txBox="1">
            <a:spLocks noGrp="1"/>
          </p:cNvSpPr>
          <p:nvPr>
            <p:ph type="body" idx="4294967295"/>
          </p:nvPr>
        </p:nvSpPr>
        <p:spPr>
          <a:xfrm>
            <a:off x="1233122" y="3230204"/>
            <a:ext cx="21917756" cy="932378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Use Boolean operators to alter the code below to return only the rows that contain: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	•	</a:t>
            </a:r>
            <a:r>
              <a:rPr i="1" dirty="0"/>
              <a:t>Boys </a:t>
            </a:r>
            <a:r>
              <a:rPr dirty="0"/>
              <a:t>named Sue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	•	Names that were used by exactly 5 or 6 children in 1880</a:t>
            </a:r>
          </a:p>
          <a:p>
            <a:pPr marL="0" indent="0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	•	Names that are one of Acura, Lexus, or Yugo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41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550063" y="11921240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/>
        </p:nvSpPr>
        <p:spPr>
          <a:xfrm>
            <a:off x="1136775" y="280955"/>
            <a:ext cx="22091220" cy="42982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9" name="Shape 589"/>
          <p:cNvSpPr txBox="1"/>
          <p:nvPr/>
        </p:nvSpPr>
        <p:spPr>
          <a:xfrm>
            <a:off x="1430821" y="396932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filter(</a:t>
            </a:r>
            <a:r>
              <a:rPr dirty="0" err="1"/>
              <a:t>babynames</a:t>
            </a:r>
            <a:r>
              <a:rPr dirty="0"/>
              <a:t>, name == "Sue", sex == "M")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year   sex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1917 M     Sue       7    0.0000073 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1927 M     Sue       5    0.0000043 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    … …       …       …            …</a:t>
            </a:r>
          </a:p>
        </p:txBody>
      </p:sp>
      <p:sp>
        <p:nvSpPr>
          <p:cNvPr id="590" name="Shape 590"/>
          <p:cNvSpPr/>
          <p:nvPr/>
        </p:nvSpPr>
        <p:spPr>
          <a:xfrm>
            <a:off x="1117545" y="4856587"/>
            <a:ext cx="22091220" cy="405362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1" name="Shape 591"/>
          <p:cNvSpPr txBox="1"/>
          <p:nvPr/>
        </p:nvSpPr>
        <p:spPr>
          <a:xfrm>
            <a:off x="1411591" y="4921765"/>
            <a:ext cx="21841984" cy="3923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filter(</a:t>
            </a:r>
            <a:r>
              <a:rPr dirty="0" err="1"/>
              <a:t>babynames</a:t>
            </a:r>
            <a:r>
              <a:rPr dirty="0"/>
              <a:t>, (n == 5 | n == 6) &amp; year == 1880)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year   sex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1880     F    Abby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1880     F  Aileen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    …     …       …     …            …</a:t>
            </a:r>
          </a:p>
        </p:txBody>
      </p:sp>
      <p:sp>
        <p:nvSpPr>
          <p:cNvPr id="592" name="Shape 592"/>
          <p:cNvSpPr/>
          <p:nvPr/>
        </p:nvSpPr>
        <p:spPr>
          <a:xfrm>
            <a:off x="1136775" y="9238365"/>
            <a:ext cx="22091220" cy="4196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3" name="Shape 593"/>
          <p:cNvSpPr txBox="1"/>
          <p:nvPr/>
        </p:nvSpPr>
        <p:spPr>
          <a:xfrm>
            <a:off x="1430821" y="9303542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02412">
              <a:spcBef>
                <a:spcPts val="1200"/>
              </a:spcBef>
              <a:defRPr sz="4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filter(</a:t>
            </a:r>
            <a:r>
              <a:rPr dirty="0" err="1"/>
              <a:t>babynames</a:t>
            </a:r>
            <a:r>
              <a:rPr dirty="0"/>
              <a:t>, name == "Acura" | name =="Lexus" |</a:t>
            </a:r>
            <a:r>
              <a:rPr lang="en-US" dirty="0"/>
              <a:t> </a:t>
            </a:r>
            <a:r>
              <a:rPr dirty="0"/>
              <a:t>name =="Yugo")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year   sex  name     n         prop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1990     F Lexus    36 1.752932e-05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1990     M Lexus    12 5.579156e-06</a:t>
            </a:r>
          </a:p>
          <a:p>
            <a:pPr algn="l" defTabSz="502412">
              <a:spcBef>
                <a:spcPts val="8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    …     …     …     …            …</a:t>
            </a:r>
          </a:p>
        </p:txBody>
      </p:sp>
      <p:sp>
        <p:nvSpPr>
          <p:cNvPr id="594" name="Shape 594"/>
          <p:cNvSpPr txBox="1"/>
          <p:nvPr/>
        </p:nvSpPr>
        <p:spPr>
          <a:xfrm rot="21275570">
            <a:off x="16182833" y="6238328"/>
            <a:ext cx="5867333" cy="1740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6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Parentheses matter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0" animBg="1"/>
      <p:bldP spid="589" grpId="0" animBg="1"/>
      <p:bldP spid="590" grpId="0" animBg="1"/>
      <p:bldP spid="591" grpId="0" animBg="1"/>
      <p:bldP spid="592" grpId="0" animBg="1"/>
      <p:bldP spid="593" grpId="0" animBg="1"/>
      <p:bldP spid="59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Two more common mistakes</a:t>
            </a:r>
          </a:p>
        </p:txBody>
      </p:sp>
      <p:pic>
        <p:nvPicPr>
          <p:cNvPr id="59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1" name="Group 601"/>
          <p:cNvGrpSpPr/>
          <p:nvPr/>
        </p:nvGrpSpPr>
        <p:grpSpPr>
          <a:xfrm>
            <a:off x="1510794" y="3251344"/>
            <a:ext cx="15256617" cy="3677906"/>
            <a:chOff x="0" y="0"/>
            <a:chExt cx="15256616" cy="3677904"/>
          </a:xfrm>
        </p:grpSpPr>
        <p:sp>
          <p:nvSpPr>
            <p:cNvPr id="598" name="Shape 598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3.  Collapsing multiple tests into one</a:t>
              </a:r>
            </a:p>
          </p:txBody>
        </p:sp>
        <p:sp>
          <p:nvSpPr>
            <p:cNvPr id="599" name="Shape 599"/>
            <p:cNvSpPr/>
            <p:nvPr/>
          </p:nvSpPr>
          <p:spPr>
            <a:xfrm>
              <a:off x="917861" y="1376729"/>
              <a:ext cx="14193468" cy="22588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0" name="Shape 600"/>
            <p:cNvSpPr txBox="1"/>
            <p:nvPr/>
          </p:nvSpPr>
          <p:spPr>
            <a:xfrm>
              <a:off x="1211907" y="1492706"/>
              <a:ext cx="14044710" cy="2185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</a:t>
              </a:r>
              <a:r>
                <a:rPr>
                  <a:solidFill>
                    <a:srgbClr val="FF2600"/>
                  </a:solidFill>
                </a:rPr>
                <a:t>10 &lt; n &lt; 20</a:t>
              </a:r>
              <a: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</a:t>
              </a:r>
              <a:r>
                <a:rPr>
                  <a:solidFill>
                    <a:schemeClr val="accent2"/>
                  </a:solidFill>
                </a:rPr>
                <a:t>10 &lt; n</a:t>
              </a:r>
              <a:r>
                <a:t>,</a:t>
              </a:r>
              <a:r>
                <a:rPr>
                  <a:solidFill>
                    <a:srgbClr val="FF2600"/>
                  </a:solidFill>
                </a:rPr>
                <a:t> </a:t>
              </a:r>
              <a:r>
                <a:rPr>
                  <a:solidFill>
                    <a:schemeClr val="accent2"/>
                  </a:solidFill>
                </a:rPr>
                <a:t>n &lt; 20</a:t>
              </a:r>
              <a:r>
                <a:t>)</a:t>
              </a:r>
            </a:p>
          </p:txBody>
        </p:sp>
      </p:grpSp>
      <p:grpSp>
        <p:nvGrpSpPr>
          <p:cNvPr id="605" name="Group 605"/>
          <p:cNvGrpSpPr/>
          <p:nvPr/>
        </p:nvGrpSpPr>
        <p:grpSpPr>
          <a:xfrm>
            <a:off x="1510794" y="7769878"/>
            <a:ext cx="21362412" cy="3955509"/>
            <a:chOff x="0" y="0"/>
            <a:chExt cx="21362410" cy="3955508"/>
          </a:xfrm>
        </p:grpSpPr>
        <p:sp>
          <p:nvSpPr>
            <p:cNvPr id="602" name="Shape 602"/>
            <p:cNvSpPr/>
            <p:nvPr/>
          </p:nvSpPr>
          <p:spPr>
            <a:xfrm>
              <a:off x="898631" y="1416524"/>
              <a:ext cx="20463780" cy="2384163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3" name="Shape 603"/>
            <p:cNvSpPr txBox="1"/>
            <p:nvPr/>
          </p:nvSpPr>
          <p:spPr>
            <a:xfrm>
              <a:off x="1211907" y="1558645"/>
              <a:ext cx="19936573" cy="2396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filter(</a:t>
              </a:r>
              <a:r>
                <a:rPr dirty="0" err="1"/>
                <a:t>babynames</a:t>
              </a:r>
              <a:r>
                <a:rPr dirty="0"/>
                <a:t>, </a:t>
              </a:r>
              <a:r>
                <a:rPr dirty="0">
                  <a:solidFill>
                    <a:srgbClr val="FF2600"/>
                  </a:solidFill>
                </a:rPr>
                <a:t>n == 5 | n == </a:t>
              </a:r>
              <a:r>
                <a:rPr lang="en-US" dirty="0">
                  <a:solidFill>
                    <a:srgbClr val="FF2600"/>
                  </a:solidFill>
                </a:rPr>
                <a:t>10</a:t>
              </a:r>
              <a:r>
                <a:rPr dirty="0">
                  <a:solidFill>
                    <a:srgbClr val="FF2600"/>
                  </a:solidFill>
                </a:rPr>
                <a:t> | n == </a:t>
              </a:r>
              <a:r>
                <a:rPr lang="en-US" dirty="0">
                  <a:solidFill>
                    <a:srgbClr val="FF2600"/>
                  </a:solidFill>
                </a:rPr>
                <a:t>15</a:t>
              </a:r>
              <a:r>
                <a:rPr dirty="0">
                  <a:solidFill>
                    <a:srgbClr val="FF2600"/>
                  </a:solidFill>
                </a:rPr>
                <a:t> | n == </a:t>
              </a:r>
              <a:r>
                <a:rPr lang="en-US" dirty="0">
                  <a:solidFill>
                    <a:srgbClr val="FF2600"/>
                  </a:solidFill>
                </a:rPr>
                <a:t>20</a:t>
              </a:r>
              <a:r>
                <a:rPr dirty="0"/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filter(</a:t>
              </a:r>
              <a:r>
                <a:rPr dirty="0" err="1"/>
                <a:t>babynames</a:t>
              </a:r>
              <a:r>
                <a:rPr dirty="0"/>
                <a:t>, </a:t>
              </a:r>
              <a:r>
                <a:rPr dirty="0">
                  <a:solidFill>
                    <a:schemeClr val="accent2"/>
                  </a:solidFill>
                </a:rPr>
                <a:t>n %in% c(5, </a:t>
              </a:r>
              <a:r>
                <a:rPr lang="en-US" dirty="0">
                  <a:solidFill>
                    <a:schemeClr val="accent2"/>
                  </a:solidFill>
                </a:rPr>
                <a:t>10</a:t>
              </a:r>
              <a:r>
                <a:rPr dirty="0">
                  <a:solidFill>
                    <a:schemeClr val="accent2"/>
                  </a:solidFill>
                </a:rPr>
                <a:t>, </a:t>
              </a:r>
              <a:r>
                <a:rPr lang="en-US" dirty="0">
                  <a:solidFill>
                    <a:schemeClr val="accent2"/>
                  </a:solidFill>
                </a:rPr>
                <a:t>15</a:t>
              </a:r>
              <a:r>
                <a:rPr dirty="0">
                  <a:solidFill>
                    <a:schemeClr val="accent2"/>
                  </a:solidFill>
                </a:rPr>
                <a:t>, </a:t>
              </a:r>
              <a:r>
                <a:rPr lang="en-US" dirty="0">
                  <a:solidFill>
                    <a:schemeClr val="accent2"/>
                  </a:solidFill>
                </a:rPr>
                <a:t>20</a:t>
              </a:r>
              <a:r>
                <a:rPr dirty="0">
                  <a:solidFill>
                    <a:schemeClr val="accent2"/>
                  </a:solidFill>
                </a:rPr>
                <a:t>)</a:t>
              </a:r>
              <a:r>
                <a:rPr dirty="0"/>
                <a:t>)</a:t>
              </a:r>
            </a:p>
          </p:txBody>
        </p:sp>
        <p:sp>
          <p:nvSpPr>
            <p:cNvPr id="604" name="Shape 604"/>
            <p:cNvSpPr txBox="1"/>
            <p:nvPr/>
          </p:nvSpPr>
          <p:spPr>
            <a:xfrm>
              <a:off x="0" y="0"/>
              <a:ext cx="19312988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 defTabSz="543305">
                <a:spcBef>
                  <a:spcPts val="2200"/>
                </a:spcBef>
                <a:defRPr sz="558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4.  Stringing together many tests (when you could use %in%)</a:t>
              </a:r>
            </a:p>
          </p:txBody>
        </p:sp>
      </p:grpSp>
      <p:sp>
        <p:nvSpPr>
          <p:cNvPr id="606" name="Shape 60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/>
        </p:nvSpPr>
        <p:spPr>
          <a:xfrm>
            <a:off x="1136775" y="280955"/>
            <a:ext cx="22091220" cy="42982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9" name="Shape 609"/>
          <p:cNvSpPr txBox="1"/>
          <p:nvPr/>
        </p:nvSpPr>
        <p:spPr>
          <a:xfrm>
            <a:off x="1430821" y="396932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"Sue", sex == "M")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1917 M     Sue       7    0.0000073 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1927 M     Sue       5    0.0000043 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  … …       …       …            …</a:t>
            </a:r>
          </a:p>
        </p:txBody>
      </p:sp>
      <p:sp>
        <p:nvSpPr>
          <p:cNvPr id="610" name="Shape 610"/>
          <p:cNvSpPr/>
          <p:nvPr/>
        </p:nvSpPr>
        <p:spPr>
          <a:xfrm>
            <a:off x="1117545" y="4856587"/>
            <a:ext cx="22091220" cy="405362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1" name="Shape 611"/>
          <p:cNvSpPr txBox="1"/>
          <p:nvPr/>
        </p:nvSpPr>
        <p:spPr>
          <a:xfrm>
            <a:off x="1411591" y="4921765"/>
            <a:ext cx="21841984" cy="3923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(n == 5 | n == 6) &amp; year == 1880)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1880     F    Abby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1880     F  Aileen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  …     …       …     …            …</a:t>
            </a:r>
          </a:p>
        </p:txBody>
      </p:sp>
      <p:sp>
        <p:nvSpPr>
          <p:cNvPr id="612" name="Shape 612"/>
          <p:cNvSpPr/>
          <p:nvPr/>
        </p:nvSpPr>
        <p:spPr>
          <a:xfrm>
            <a:off x="1136775" y="9238365"/>
            <a:ext cx="22091220" cy="4196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3" name="Shape 613"/>
          <p:cNvSpPr txBox="1"/>
          <p:nvPr/>
        </p:nvSpPr>
        <p:spPr>
          <a:xfrm>
            <a:off x="1430821" y="9303542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02412">
              <a:spcBef>
                <a:spcPts val="1200"/>
              </a:spcBef>
              <a:defRPr sz="4300"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"Acura" | name =="Lexus" |name =="Yugo")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name     n         prop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1990     F Lexus    36 1.752932e-05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1990     M Lexus    12 5.579156e-06</a:t>
            </a:r>
          </a:p>
          <a:p>
            <a:pPr algn="l" defTabSz="502412">
              <a:spcBef>
                <a:spcPts val="8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  …     …     …     …            …</a:t>
            </a:r>
          </a:p>
        </p:txBody>
      </p:sp>
      <p:sp>
        <p:nvSpPr>
          <p:cNvPr id="614" name="Shape 614"/>
          <p:cNvSpPr/>
          <p:nvPr/>
        </p:nvSpPr>
        <p:spPr>
          <a:xfrm>
            <a:off x="602808" y="-137617"/>
            <a:ext cx="23159155" cy="9301098"/>
          </a:xfrm>
          <a:prstGeom prst="rect">
            <a:avLst/>
          </a:prstGeom>
          <a:solidFill>
            <a:srgbClr val="FFFFFF">
              <a:alpha val="74525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Shape 594">
            <a:extLst>
              <a:ext uri="{FF2B5EF4-FFF2-40B4-BE49-F238E27FC236}">
                <a16:creationId xmlns:a16="http://schemas.microsoft.com/office/drawing/2014/main" id="{8C36581A-CEE6-4B2F-A285-280D3BD59123}"/>
              </a:ext>
            </a:extLst>
          </p:cNvPr>
          <p:cNvSpPr txBox="1"/>
          <p:nvPr/>
        </p:nvSpPr>
        <p:spPr>
          <a:xfrm rot="21275570">
            <a:off x="14164428" y="11189628"/>
            <a:ext cx="7890239" cy="125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6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Or use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sz="4000" dirty="0">
                <a:solidFill>
                  <a:schemeClr val="accent2"/>
                </a:solidFill>
              </a:rPr>
              <a:t>%in% c(“Acura”, “Lexus”, “Yugo”)</a:t>
            </a:r>
            <a:endParaRPr sz="4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arrange()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/>
        </p:nvSpPr>
        <p:spPr>
          <a:xfrm>
            <a:off x="3152814" y="4624756"/>
            <a:ext cx="18078372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1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Shape 620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arrange()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3146464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Order rows from smallest to largest values.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3467951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arrange(</a:t>
            </a:r>
            <a:r>
              <a:rPr dirty="0"/>
              <a:t>.data, </a:t>
            </a:r>
            <a:r>
              <a:rPr dirty="0">
                <a:solidFill>
                  <a:srgbClr val="92D050"/>
                </a:solidFill>
              </a:rPr>
              <a:t>…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23" name="Shape 623"/>
          <p:cNvSpPr/>
          <p:nvPr/>
        </p:nvSpPr>
        <p:spPr>
          <a:xfrm>
            <a:off x="6796276" y="5945793"/>
            <a:ext cx="9371014" cy="4487878"/>
          </a:xfrm>
          <a:custGeom>
            <a:avLst/>
            <a:gdLst>
              <a:gd name="connsiteX0" fmla="*/ 1811 w 21600"/>
              <a:gd name="connsiteY0" fmla="*/ 0 h 21696"/>
              <a:gd name="connsiteX1" fmla="*/ 2893 w 21600"/>
              <a:gd name="connsiteY1" fmla="*/ 6347 h 21696"/>
              <a:gd name="connsiteX2" fmla="*/ 996 w 21600"/>
              <a:gd name="connsiteY2" fmla="*/ 6347 h 21696"/>
              <a:gd name="connsiteX3" fmla="*/ 0 w 21600"/>
              <a:gd name="connsiteY3" fmla="*/ 8436 h 21696"/>
              <a:gd name="connsiteX4" fmla="*/ 0 w 21600"/>
              <a:gd name="connsiteY4" fmla="*/ 19607 h 21696"/>
              <a:gd name="connsiteX5" fmla="*/ 996 w 21600"/>
              <a:gd name="connsiteY5" fmla="*/ 21696 h 21696"/>
              <a:gd name="connsiteX6" fmla="*/ 20604 w 21600"/>
              <a:gd name="connsiteY6" fmla="*/ 21696 h 21696"/>
              <a:gd name="connsiteX7" fmla="*/ 21600 w 21600"/>
              <a:gd name="connsiteY7" fmla="*/ 19607 h 21696"/>
              <a:gd name="connsiteX8" fmla="*/ 21600 w 21600"/>
              <a:gd name="connsiteY8" fmla="*/ 8436 h 21696"/>
              <a:gd name="connsiteX9" fmla="*/ 20604 w 21600"/>
              <a:gd name="connsiteY9" fmla="*/ 6347 h 21696"/>
              <a:gd name="connsiteX10" fmla="*/ 3479 w 21600"/>
              <a:gd name="connsiteY10" fmla="*/ 6347 h 21696"/>
              <a:gd name="connsiteX11" fmla="*/ 1811 w 21600"/>
              <a:gd name="connsiteY11" fmla="*/ 0 h 21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21696" extrusionOk="0">
                <a:moveTo>
                  <a:pt x="1811" y="0"/>
                </a:moveTo>
                <a:lnTo>
                  <a:pt x="2893" y="6347"/>
                </a:lnTo>
                <a:lnTo>
                  <a:pt x="996" y="6347"/>
                </a:lnTo>
                <a:cubicBezTo>
                  <a:pt x="446" y="6347"/>
                  <a:pt x="0" y="7282"/>
                  <a:pt x="0" y="8436"/>
                </a:cubicBezTo>
                <a:lnTo>
                  <a:pt x="0" y="19607"/>
                </a:lnTo>
                <a:cubicBezTo>
                  <a:pt x="0" y="20761"/>
                  <a:pt x="446" y="21696"/>
                  <a:pt x="996" y="21696"/>
                </a:cubicBezTo>
                <a:lnTo>
                  <a:pt x="20604" y="21696"/>
                </a:lnTo>
                <a:cubicBezTo>
                  <a:pt x="21154" y="21696"/>
                  <a:pt x="21600" y="20761"/>
                  <a:pt x="21600" y="19607"/>
                </a:cubicBezTo>
                <a:lnTo>
                  <a:pt x="21600" y="8436"/>
                </a:lnTo>
                <a:cubicBezTo>
                  <a:pt x="21600" y="7282"/>
                  <a:pt x="21154" y="6347"/>
                  <a:pt x="20604" y="6347"/>
                </a:cubicBezTo>
                <a:lnTo>
                  <a:pt x="3479" y="6347"/>
                </a:lnTo>
                <a:lnTo>
                  <a:pt x="1811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one or more columns </a:t>
            </a:r>
            <a:br>
              <a:rPr lang="en-US" dirty="0"/>
            </a:br>
            <a:r>
              <a:rPr dirty="0"/>
              <a:t>to 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/>
              <a:t>(additional columns will </a:t>
            </a:r>
            <a:br>
              <a:rPr lang="en-US" b="0" dirty="0"/>
            </a:br>
            <a:r>
              <a:rPr b="0" dirty="0"/>
              <a:t>be used as tie breakers)</a:t>
            </a:r>
          </a:p>
        </p:txBody>
      </p:sp>
      <p:sp>
        <p:nvSpPr>
          <p:cNvPr id="624" name="Shape 624"/>
          <p:cNvSpPr/>
          <p:nvPr/>
        </p:nvSpPr>
        <p:spPr>
          <a:xfrm>
            <a:off x="2132673" y="5709508"/>
            <a:ext cx="4191001" cy="4575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86" y="0"/>
                </a:moveTo>
                <a:lnTo>
                  <a:pt x="19039" y="6610"/>
                </a:lnTo>
                <a:lnTo>
                  <a:pt x="2228" y="6610"/>
                </a:lnTo>
                <a:cubicBezTo>
                  <a:pt x="997" y="6610"/>
                  <a:pt x="0" y="7524"/>
                  <a:pt x="0" y="8651"/>
                </a:cubicBezTo>
                <a:lnTo>
                  <a:pt x="0" y="19560"/>
                </a:lnTo>
                <a:cubicBezTo>
                  <a:pt x="0" y="20686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86"/>
                  <a:pt x="21600" y="19560"/>
                </a:cubicBezTo>
                <a:lnTo>
                  <a:pt x="21600" y="8651"/>
                </a:lnTo>
                <a:cubicBezTo>
                  <a:pt x="21600" y="7844"/>
                  <a:pt x="21086" y="7153"/>
                  <a:pt x="20344" y="6822"/>
                </a:cubicBezTo>
                <a:lnTo>
                  <a:pt x="2078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 to transform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0" animBg="1"/>
      <p:bldP spid="62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Shape 414"/>
          <p:cNvSpPr/>
          <p:nvPr/>
        </p:nvSpPr>
        <p:spPr>
          <a:xfrm>
            <a:off x="3372048" y="3482641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5" name="Shape 415"/>
          <p:cNvSpPr txBox="1"/>
          <p:nvPr/>
        </p:nvSpPr>
        <p:spPr>
          <a:xfrm>
            <a:off x="3680926" y="3945731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arrange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.data, </a:t>
            </a:r>
            <a:r>
              <a:rPr lang="en-US" dirty="0"/>
              <a:t> </a:t>
            </a:r>
            <a:r>
              <a:rPr dirty="0">
                <a:solidFill>
                  <a:srgbClr val="92D050"/>
                </a:solidFill>
              </a:rPr>
              <a:t>… 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common </a:t>
            </a:r>
            <a:r>
              <a:rPr lang="en-US" dirty="0" err="1"/>
              <a:t>dplyr</a:t>
            </a:r>
            <a:r>
              <a:rPr lang="en-US" dirty="0"/>
              <a:t> </a:t>
            </a:r>
            <a:r>
              <a:rPr dirty="0"/>
              <a:t>syntax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10104725" y="9886156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31622">
              <a:defRPr sz="546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Always r</a:t>
            </a:r>
            <a:r>
              <a:rPr dirty="0"/>
              <a:t>eturns a data frame / </a:t>
            </a:r>
            <a:r>
              <a:rPr dirty="0" err="1"/>
              <a:t>tibble</a:t>
            </a:r>
            <a:r>
              <a:rPr dirty="0"/>
              <a:t>.</a:t>
            </a:r>
          </a:p>
        </p:txBody>
      </p:sp>
      <p:sp>
        <p:nvSpPr>
          <p:cNvPr id="418" name="Shape 418"/>
          <p:cNvSpPr/>
          <p:nvPr/>
        </p:nvSpPr>
        <p:spPr>
          <a:xfrm>
            <a:off x="7551335" y="4582913"/>
            <a:ext cx="10952561" cy="4550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747" y="8582"/>
                </a:lnTo>
                <a:lnTo>
                  <a:pt x="10747" y="19548"/>
                </a:lnTo>
                <a:cubicBezTo>
                  <a:pt x="10747" y="20681"/>
                  <a:pt x="11129" y="21600"/>
                  <a:pt x="11600" y="21600"/>
                </a:cubicBezTo>
                <a:lnTo>
                  <a:pt x="20748" y="21600"/>
                </a:lnTo>
                <a:cubicBezTo>
                  <a:pt x="21218" y="21600"/>
                  <a:pt x="21600" y="20681"/>
                  <a:pt x="21600" y="19548"/>
                </a:cubicBezTo>
                <a:lnTo>
                  <a:pt x="21600" y="8580"/>
                </a:lnTo>
                <a:cubicBezTo>
                  <a:pt x="21600" y="7447"/>
                  <a:pt x="21218" y="6528"/>
                  <a:pt x="20748" y="6528"/>
                </a:cubicBezTo>
                <a:lnTo>
                  <a:pt x="11600" y="6528"/>
                </a:lnTo>
                <a:cubicBezTo>
                  <a:pt x="11307" y="6528"/>
                  <a:pt x="11049" y="6883"/>
                  <a:pt x="10895" y="7425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328000" tIns="76200" rIns="76200" bIns="76200" numCol="1" anchor="ctr">
            <a:noAutofit/>
          </a:bodyPr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function specific </a:t>
            </a:r>
            <a:br>
              <a:rPr lang="en-US" dirty="0"/>
            </a:br>
            <a:r>
              <a:rPr dirty="0"/>
              <a:t>arguments</a:t>
            </a:r>
          </a:p>
        </p:txBody>
      </p:sp>
      <p:sp>
        <p:nvSpPr>
          <p:cNvPr id="419" name="Shape 419"/>
          <p:cNvSpPr/>
          <p:nvPr/>
        </p:nvSpPr>
        <p:spPr>
          <a:xfrm>
            <a:off x="5917052" y="4698800"/>
            <a:ext cx="6817124" cy="4434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817" y="7530"/>
                </a:lnTo>
                <a:cubicBezTo>
                  <a:pt x="5765" y="7753"/>
                  <a:pt x="5732" y="7989"/>
                  <a:pt x="5732" y="8239"/>
                </a:cubicBezTo>
                <a:lnTo>
                  <a:pt x="5732" y="19495"/>
                </a:lnTo>
                <a:cubicBezTo>
                  <a:pt x="5732" y="20657"/>
                  <a:pt x="6345" y="21600"/>
                  <a:pt x="7101" y="21600"/>
                </a:cubicBezTo>
                <a:lnTo>
                  <a:pt x="20231" y="21600"/>
                </a:lnTo>
                <a:cubicBezTo>
                  <a:pt x="20987" y="21600"/>
                  <a:pt x="21600" y="20657"/>
                  <a:pt x="21600" y="19495"/>
                </a:cubicBezTo>
                <a:lnTo>
                  <a:pt x="21600" y="8239"/>
                </a:lnTo>
                <a:cubicBezTo>
                  <a:pt x="21600" y="7077"/>
                  <a:pt x="20987" y="6134"/>
                  <a:pt x="20231" y="6134"/>
                </a:cubicBezTo>
                <a:lnTo>
                  <a:pt x="7101" y="6134"/>
                </a:lnTo>
                <a:cubicBezTo>
                  <a:pt x="6803" y="6134"/>
                  <a:pt x="6529" y="6284"/>
                  <a:pt x="6304" y="6532"/>
                </a:cubicBez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620000" tIns="76200" rIns="76200" bIns="76200" numCol="1" anchor="ctr">
            <a:noAutofit/>
          </a:bodyPr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br>
              <a:rPr lang="en-US" dirty="0"/>
            </a:br>
            <a:r>
              <a:rPr dirty="0"/>
              <a:t>data frame </a:t>
            </a:r>
            <a:br>
              <a:rPr lang="en-US" dirty="0"/>
            </a:br>
            <a:r>
              <a:rPr dirty="0"/>
              <a:t>to transform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(always </a:t>
            </a:r>
            <a:r>
              <a:rPr lang="en-US" i="1" dirty="0"/>
              <a:t>first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420" name="Shape 420"/>
          <p:cNvSpPr/>
          <p:nvPr/>
        </p:nvSpPr>
        <p:spPr>
          <a:xfrm>
            <a:off x="3680926" y="4670225"/>
            <a:ext cx="3778434" cy="4462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56" y="0"/>
                </a:moveTo>
                <a:lnTo>
                  <a:pt x="4169" y="6233"/>
                </a:lnTo>
                <a:lnTo>
                  <a:pt x="1659" y="6233"/>
                </a:lnTo>
                <a:cubicBezTo>
                  <a:pt x="743" y="6233"/>
                  <a:pt x="0" y="7170"/>
                  <a:pt x="0" y="8325"/>
                </a:cubicBezTo>
                <a:lnTo>
                  <a:pt x="0" y="19508"/>
                </a:lnTo>
                <a:cubicBezTo>
                  <a:pt x="0" y="20663"/>
                  <a:pt x="743" y="21600"/>
                  <a:pt x="1659" y="21600"/>
                </a:cubicBezTo>
                <a:lnTo>
                  <a:pt x="19941" y="21600"/>
                </a:lnTo>
                <a:cubicBezTo>
                  <a:pt x="20857" y="21600"/>
                  <a:pt x="21600" y="20663"/>
                  <a:pt x="21600" y="19508"/>
                </a:cubicBezTo>
                <a:lnTo>
                  <a:pt x="21600" y="8325"/>
                </a:lnTo>
                <a:cubicBezTo>
                  <a:pt x="21600" y="7170"/>
                  <a:pt x="20857" y="6233"/>
                  <a:pt x="19941" y="6233"/>
                </a:cubicBezTo>
                <a:lnTo>
                  <a:pt x="5146" y="6233"/>
                </a:lnTo>
                <a:lnTo>
                  <a:pt x="4656" y="0"/>
                </a:lnTo>
                <a:close/>
              </a:path>
            </a:pathLst>
          </a:custGeom>
          <a:solidFill>
            <a:srgbClr val="92929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6200" tIns="76200" rIns="76200" bIns="76200" numCol="1" anchor="ctr">
            <a:noAutofit/>
          </a:bodyPr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dplyr function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77501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0" animBg="1"/>
      <p:bldP spid="418" grpId="0" animBg="1"/>
      <p:bldP spid="419" grpId="0" animBg="1"/>
      <p:bldP spid="4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Shape 628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arrange()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Order rows from smallest to largest values.</a:t>
            </a:r>
          </a:p>
        </p:txBody>
      </p:sp>
      <p:grpSp>
        <p:nvGrpSpPr>
          <p:cNvPr id="632" name="Group 632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630" name="Shape 630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1" name="Shape 631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</a:rPr>
                <a:t>arrange(</a:t>
              </a:r>
              <a:r>
                <a:rPr dirty="0" err="1"/>
                <a:t>babynames</a:t>
              </a:r>
              <a:r>
                <a:rPr dirty="0">
                  <a:solidFill>
                    <a:srgbClr val="000000"/>
                  </a:solidFill>
                </a:rPr>
                <a:t>,</a:t>
              </a:r>
              <a:r>
                <a:rPr dirty="0"/>
                <a:t> n</a:t>
              </a:r>
              <a:r>
                <a:rPr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633" name="Shape 633"/>
          <p:cNvSpPr txBox="1"/>
          <p:nvPr/>
        </p:nvSpPr>
        <p:spPr>
          <a:xfrm>
            <a:off x="5386594" y="6587040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babynames</a:t>
            </a:r>
            <a:endParaRPr dirty="0"/>
          </a:p>
        </p:txBody>
      </p:sp>
      <p:sp>
        <p:nvSpPr>
          <p:cNvPr id="634" name="Shape 634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35" name="Table 635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dirty="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636" name="Table 636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37" name="Shape 63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Shape 640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desc()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Changes ordering to largest to smallest.</a:t>
            </a:r>
          </a:p>
        </p:txBody>
      </p:sp>
      <p:grpSp>
        <p:nvGrpSpPr>
          <p:cNvPr id="644" name="Group 644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642" name="Shape 642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3" name="Shape 643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</a:rPr>
                <a:t>arrange(</a:t>
              </a:r>
              <a:r>
                <a:rPr dirty="0" err="1">
                  <a:solidFill>
                    <a:srgbClr val="000000"/>
                  </a:solidFill>
                </a:rPr>
                <a:t>babynames</a:t>
              </a:r>
              <a:r>
                <a:rPr dirty="0">
                  <a:solidFill>
                    <a:srgbClr val="000000"/>
                  </a:solidFill>
                </a:rPr>
                <a:t>,</a:t>
              </a:r>
              <a:r>
                <a:rPr dirty="0"/>
                <a:t> desc(</a:t>
              </a:r>
              <a:r>
                <a:rPr dirty="0">
                  <a:solidFill>
                    <a:srgbClr val="000000"/>
                  </a:solidFill>
                </a:rPr>
                <a:t>n</a:t>
              </a:r>
              <a:r>
                <a:rPr dirty="0"/>
                <a:t>)</a:t>
              </a:r>
              <a:r>
                <a:rPr dirty="0">
                  <a:solidFill>
                    <a:srgbClr val="000000"/>
                  </a:solidFill>
                </a:rPr>
                <a:t>)</a:t>
              </a:r>
              <a:r>
                <a:rPr lang="en-US" dirty="0">
                  <a:solidFill>
                    <a:srgbClr val="000000"/>
                  </a:solidFill>
                </a:rPr>
                <a:t>   </a:t>
              </a: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OR </a:t>
              </a:r>
              <a:r>
                <a:rPr lang="en-GB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arrange(</a:t>
              </a:r>
              <a:r>
                <a:rPr lang="en-GB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babynames</a:t>
              </a:r>
              <a:r>
                <a:rPr lang="en-GB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 -n)</a:t>
              </a:r>
              <a:endParaRPr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645" name="Shape 645"/>
          <p:cNvSpPr txBox="1"/>
          <p:nvPr/>
        </p:nvSpPr>
        <p:spPr>
          <a:xfrm>
            <a:off x="5386594" y="6587040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646" name="Shape 646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47" name="Table 647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648" name="Table 648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49" name="Shape 64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sldNum" sz="quarter" idx="2"/>
          </p:nvPr>
        </p:nvSpPr>
        <p:spPr>
          <a:xfrm>
            <a:off x="12006312" y="12663871"/>
            <a:ext cx="371376" cy="4984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358722" y="2450789"/>
            <a:ext cx="23727429" cy="6203414"/>
          </a:xfrm>
          <a:prstGeom prst="roundRect">
            <a:avLst>
              <a:gd name="adj" fmla="val 1940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5" name="Shape 435"/>
          <p:cNvSpPr txBox="1"/>
          <p:nvPr/>
        </p:nvSpPr>
        <p:spPr>
          <a:xfrm>
            <a:off x="16704556" y="7951727"/>
            <a:ext cx="3604681" cy="124992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297852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Import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4540219" y="5070318"/>
            <a:ext cx="1851891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Tidy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8203158" y="3134490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0831">
              <a:defRPr sz="6144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7134510" y="6447615"/>
            <a:ext cx="3976721" cy="1121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Transform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11060018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18787775" y="5070318"/>
            <a:ext cx="5014993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6674">
              <a:defRPr sz="6208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Communicate</a:t>
            </a:r>
          </a:p>
        </p:txBody>
      </p:sp>
      <p:sp>
        <p:nvSpPr>
          <p:cNvPr id="442" name="Shape 442"/>
          <p:cNvSpPr/>
          <p:nvPr/>
        </p:nvSpPr>
        <p:spPr>
          <a:xfrm>
            <a:off x="6523469" y="5630936"/>
            <a:ext cx="1258310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13985091" y="5630936"/>
            <a:ext cx="903689" cy="1"/>
          </a:xfrm>
          <a:prstGeom prst="line">
            <a:avLst/>
          </a:prstGeom>
          <a:noFill/>
          <a:ln w="101600" cap="flat">
            <a:solidFill>
              <a:srgbClr val="5982B2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b="1" dirty="0">
              <a:solidFill>
                <a:schemeClr val="tx1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 rot="18241080">
            <a:off x="9593779" y="5856472"/>
            <a:ext cx="2939442" cy="203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 rot="18241080">
            <a:off x="11799232" y="3648661"/>
            <a:ext cx="609307" cy="1659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 rot="18241080">
            <a:off x="7619171" y="4855004"/>
            <a:ext cx="2079998" cy="96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14727046" y="5070318"/>
            <a:ext cx="3233556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 b="1">
                <a:solidFill>
                  <a:srgbClr val="5982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solidFill>
                  <a:schemeClr val="tx1"/>
                </a:solidFill>
              </a:rPr>
              <a:t>Reason</a:t>
            </a:r>
          </a:p>
        </p:txBody>
      </p:sp>
      <p:sp>
        <p:nvSpPr>
          <p:cNvPr id="448" name="Shape 448"/>
          <p:cNvSpPr/>
          <p:nvPr/>
        </p:nvSpPr>
        <p:spPr>
          <a:xfrm>
            <a:off x="3474047" y="5630936"/>
            <a:ext cx="1021932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 flipV="1">
            <a:off x="17902012" y="5630936"/>
            <a:ext cx="894933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673" name="Shape 673"/>
          <p:cNvSpPr txBox="1">
            <a:spLocks noGrp="1"/>
          </p:cNvSpPr>
          <p:nvPr>
            <p:ph type="body" idx="4294967295"/>
          </p:nvPr>
        </p:nvSpPr>
        <p:spPr>
          <a:xfrm>
            <a:off x="3464738" y="3295784"/>
            <a:ext cx="17454524" cy="892731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</a:defRPr>
            </a:pPr>
            <a:r>
              <a:rPr dirty="0"/>
              <a:t>What was the most popular name in a single year? Use </a:t>
            </a:r>
            <a:r>
              <a:rPr b="1" dirty="0"/>
              <a:t>arrange()</a:t>
            </a:r>
            <a:r>
              <a:rPr dirty="0"/>
              <a:t> to find:</a:t>
            </a:r>
          </a:p>
          <a:p>
            <a:pPr marL="622300" indent="-622300" defTabSz="584200">
              <a:lnSpc>
                <a:spcPct val="70000"/>
              </a:lnSpc>
              <a:spcBef>
                <a:spcPts val="5600"/>
              </a:spcBef>
              <a:buSzPct val="100000"/>
              <a:defRPr sz="6400">
                <a:solidFill>
                  <a:srgbClr val="005493"/>
                </a:solidFill>
              </a:defRPr>
            </a:pPr>
            <a:r>
              <a:rPr dirty="0"/>
              <a:t>the highest </a:t>
            </a:r>
            <a:r>
              <a:rPr b="1" dirty="0"/>
              <a:t>n</a:t>
            </a:r>
          </a:p>
          <a:p>
            <a:pPr marL="622300" indent="-622300" defTabSz="584200">
              <a:lnSpc>
                <a:spcPct val="70000"/>
              </a:lnSpc>
              <a:spcBef>
                <a:spcPts val="5600"/>
              </a:spcBef>
              <a:buSzPct val="100000"/>
              <a:defRPr sz="6400">
                <a:solidFill>
                  <a:srgbClr val="005493"/>
                </a:solidFill>
              </a:defRPr>
            </a:pPr>
            <a:r>
              <a:rPr dirty="0"/>
              <a:t>the highest</a:t>
            </a:r>
            <a:r>
              <a:rPr b="1" dirty="0"/>
              <a:t> prop</a:t>
            </a:r>
            <a:endParaRPr lang="en-US" b="1" dirty="0"/>
          </a:p>
          <a:p>
            <a:pPr marL="0" indent="0" defTabSz="584200">
              <a:lnSpc>
                <a:spcPct val="70000"/>
              </a:lnSpc>
              <a:spcBef>
                <a:spcPts val="5600"/>
              </a:spcBef>
              <a:buSzPct val="100000"/>
              <a:buNone/>
              <a:defRPr sz="6400">
                <a:solidFill>
                  <a:srgbClr val="005493"/>
                </a:solidFill>
              </a:defRPr>
            </a:pPr>
            <a:endParaRPr lang="en-GB" b="1" dirty="0"/>
          </a:p>
          <a:p>
            <a:pPr marL="0" indent="0" defTabSz="584200">
              <a:lnSpc>
                <a:spcPct val="70000"/>
              </a:lnSpc>
              <a:spcBef>
                <a:spcPts val="5600"/>
              </a:spcBef>
              <a:buSzPct val="100000"/>
              <a:buNone/>
              <a:defRPr sz="6400">
                <a:solidFill>
                  <a:srgbClr val="005493"/>
                </a:solidFill>
              </a:defRPr>
            </a:pPr>
            <a:r>
              <a:rPr lang="en-GB" dirty="0"/>
              <a:t>Remember that you can </a:t>
            </a:r>
            <a:br>
              <a:rPr lang="en-GB" b="1" dirty="0"/>
            </a:br>
            <a:r>
              <a:rPr lang="en-GB" dirty="0"/>
              <a:t>invert by using</a:t>
            </a:r>
            <a:r>
              <a:rPr lang="en-GB" b="1" dirty="0"/>
              <a:t> </a:t>
            </a:r>
            <a:r>
              <a:rPr lang="en-GB" b="1" dirty="0" err="1"/>
              <a:t>desc</a:t>
            </a:r>
            <a:r>
              <a:rPr lang="en-GB" b="1" dirty="0"/>
              <a:t>() </a:t>
            </a:r>
            <a:r>
              <a:rPr lang="en-GB" dirty="0"/>
              <a:t>or</a:t>
            </a:r>
            <a:r>
              <a:rPr lang="en-GB" b="1" dirty="0"/>
              <a:t> –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11860088" y="12663871"/>
            <a:ext cx="66382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50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156989" y="1181713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Shape 666"/>
          <p:cNvSpPr/>
          <p:nvPr/>
        </p:nvSpPr>
        <p:spPr>
          <a:xfrm>
            <a:off x="623814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7" name="Shape 667"/>
          <p:cNvSpPr txBox="1"/>
          <p:nvPr/>
        </p:nvSpPr>
        <p:spPr>
          <a:xfrm>
            <a:off x="917860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arrange(</a:t>
            </a:r>
            <a:r>
              <a:rPr dirty="0" err="1"/>
              <a:t>babynames</a:t>
            </a:r>
            <a:r>
              <a:rPr dirty="0"/>
              <a:t>, desc(prop))</a:t>
            </a:r>
            <a:endParaRPr dirty="0"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1  1880     M    John  9655 0.08154630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2  1881     M    John  8769 0.08098299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3  1880     M William  9531 0.08049899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4  1883     M    John  8894 0.07907324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5  1881     M William  8524 0.07872038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6  1882     M    John  9557 0.07831617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7  1884     M    John  9388 0.07648751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8  1882     M William  9298 0.07619375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9  1886     M    John  9026 0.07582198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10  1885     M    John  8756 0.07551791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... with 1,858,679 more rows</a:t>
            </a:r>
          </a:p>
        </p:txBody>
      </p:sp>
      <p:sp>
        <p:nvSpPr>
          <p:cNvPr id="668" name="Shape 668"/>
          <p:cNvSpPr/>
          <p:nvPr/>
        </p:nvSpPr>
        <p:spPr>
          <a:xfrm>
            <a:off x="12430986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9" name="Shape 669"/>
          <p:cNvSpPr txBox="1"/>
          <p:nvPr/>
        </p:nvSpPr>
        <p:spPr>
          <a:xfrm>
            <a:off x="12725032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arrange(</a:t>
            </a:r>
            <a:r>
              <a:rPr dirty="0" err="1"/>
              <a:t>babynames</a:t>
            </a:r>
            <a:r>
              <a:rPr dirty="0"/>
              <a:t>, desc(n))</a:t>
            </a:r>
            <a:endParaRPr dirty="0"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1  1947     F   Linda 99680 0.05483609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2  1948     F   Linda 96211 0.05521159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3  1947     M   James 94763 0.05102057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4  1957     M Michael 92726 0.04238659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5  1947     M  Robert 91646 0.04934237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6  1949     F   Linda 91010 0.05184281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7  1956     M Michael 90623 0.04225479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8  1958     M Michael 90517 0.04203881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9  1948     M   James 88588 0.04969679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10  1954     M Michael 88493 0.04279403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... with 1,858,679 more rows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11860088" y="12663871"/>
            <a:ext cx="66382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51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" grpId="0" animBg="1"/>
      <p:bldP spid="667" grpId="0" animBg="1"/>
      <p:bldP spid="668" grpId="0" animBg="1"/>
      <p:bldP spid="66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select()</a:t>
            </a:r>
          </a:p>
        </p:txBody>
      </p:sp>
    </p:spTree>
    <p:extLst>
      <p:ext uri="{BB962C8B-B14F-4D97-AF65-F5344CB8AC3E}">
        <p14:creationId xmlns:p14="http://schemas.microsoft.com/office/powerpoint/2010/main" val="268042299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select()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Extract columns by name</a:t>
            </a:r>
            <a:r>
              <a:rPr lang="en-US" dirty="0"/>
              <a:t> (or condition)</a:t>
            </a:r>
            <a:r>
              <a:rPr dirty="0"/>
              <a:t>.</a:t>
            </a:r>
          </a:p>
        </p:txBody>
      </p:sp>
      <p:sp>
        <p:nvSpPr>
          <p:cNvPr id="318" name="Shape 318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9" name="Shape 319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select(</a:t>
            </a:r>
            <a:r>
              <a:rPr dirty="0"/>
              <a:t>.data, </a:t>
            </a:r>
            <a:r>
              <a:rPr b="1" dirty="0">
                <a:solidFill>
                  <a:srgbClr val="92D050"/>
                </a:solidFill>
              </a:rPr>
              <a:t>…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20" name="Shape 320"/>
          <p:cNvSpPr/>
          <p:nvPr/>
        </p:nvSpPr>
        <p:spPr>
          <a:xfrm>
            <a:off x="7582273" y="5907385"/>
            <a:ext cx="8695532" cy="446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3" y="0"/>
                </a:moveTo>
                <a:lnTo>
                  <a:pt x="1818" y="6251"/>
                </a:lnTo>
                <a:lnTo>
                  <a:pt x="1074" y="6251"/>
                </a:lnTo>
                <a:cubicBezTo>
                  <a:pt x="481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81" y="21600"/>
                  <a:pt x="1074" y="21600"/>
                </a:cubicBezTo>
                <a:lnTo>
                  <a:pt x="20526" y="21600"/>
                </a:lnTo>
                <a:cubicBezTo>
                  <a:pt x="21119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19" y="6251"/>
                  <a:pt x="20526" y="6251"/>
                </a:cubicBezTo>
                <a:lnTo>
                  <a:pt x="2449" y="6251"/>
                </a:lnTo>
                <a:lnTo>
                  <a:pt x="213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name(s) of columns to extract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(or a select helper function)</a:t>
            </a:r>
          </a:p>
        </p:txBody>
      </p:sp>
      <p:sp>
        <p:nvSpPr>
          <p:cNvPr id="321" name="Shape 321"/>
          <p:cNvSpPr/>
          <p:nvPr/>
        </p:nvSpPr>
        <p:spPr>
          <a:xfrm>
            <a:off x="3059948" y="5717678"/>
            <a:ext cx="4191001" cy="4657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3" y="0"/>
                </a:moveTo>
                <a:lnTo>
                  <a:pt x="18802" y="6876"/>
                </a:lnTo>
                <a:lnTo>
                  <a:pt x="2228" y="6876"/>
                </a:lnTo>
                <a:cubicBezTo>
                  <a:pt x="997" y="6876"/>
                  <a:pt x="0" y="7773"/>
                  <a:pt x="0" y="8880"/>
                </a:cubicBezTo>
                <a:lnTo>
                  <a:pt x="0" y="19596"/>
                </a:lnTo>
                <a:cubicBezTo>
                  <a:pt x="0" y="2070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03"/>
                  <a:pt x="21600" y="19596"/>
                </a:cubicBezTo>
                <a:lnTo>
                  <a:pt x="21600" y="8880"/>
                </a:lnTo>
                <a:cubicBezTo>
                  <a:pt x="21600" y="8010"/>
                  <a:pt x="20979" y="7276"/>
                  <a:pt x="20117" y="6999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 to transform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8245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 animBg="1"/>
      <p:bldP spid="3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select()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327" name="Shape 327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Shape 328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</a:t>
            </a:r>
            <a:r>
              <a:t>babynames</a:t>
            </a:r>
            <a:r>
              <a:rPr>
                <a:solidFill>
                  <a:srgbClr val="000000"/>
                </a:solidFill>
              </a:rPr>
              <a:t>, </a:t>
            </a:r>
            <a:r>
              <a:t>name</a:t>
            </a:r>
            <a:r>
              <a:rPr>
                <a:solidFill>
                  <a:srgbClr val="000000"/>
                </a:solidFill>
              </a:rPr>
              <a:t>, </a:t>
            </a:r>
            <a:r>
              <a:t>prop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7445499" y="6511329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babynames</a:t>
            </a:r>
            <a:endParaRPr dirty="0"/>
          </a:p>
        </p:txBody>
      </p:sp>
      <p:sp>
        <p:nvSpPr>
          <p:cNvPr id="330" name="Shape 330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31" name="Table 331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32" name="Table 332"/>
          <p:cNvGraphicFramePr/>
          <p:nvPr/>
        </p:nvGraphicFramePr>
        <p:xfrm>
          <a:off x="15380451" y="7467692"/>
          <a:ext cx="4114800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768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animBg="1"/>
      <p:bldP spid="328" grpId="0" animBg="1"/>
      <p:bldP spid="3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5</a:t>
            </a:r>
            <a:endParaRPr dirty="0"/>
          </a:p>
        </p:txBody>
      </p:sp>
      <p:sp>
        <p:nvSpPr>
          <p:cNvPr id="335" name="Shape 335"/>
          <p:cNvSpPr txBox="1">
            <a:spLocks noGrp="1"/>
          </p:cNvSpPr>
          <p:nvPr>
            <p:ph type="body" sz="quarter" idx="4294967295"/>
          </p:nvPr>
        </p:nvSpPr>
        <p:spPr>
          <a:xfrm>
            <a:off x="5544684" y="3247051"/>
            <a:ext cx="13294632" cy="35848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Alter the code to select just the </a:t>
            </a:r>
            <a:r>
              <a:rPr b="1"/>
              <a:t>n </a:t>
            </a:r>
            <a:r>
              <a:t>column:</a:t>
            </a:r>
          </a:p>
          <a:p>
            <a:pPr marL="0" indent="0" defTabSz="584200">
              <a:spcBef>
                <a:spcPts val="57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name, prop)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55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343602" y="11983437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01:00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73258651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1145146" y="1120351"/>
            <a:ext cx="22093708" cy="97986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1" name="Shape 341"/>
          <p:cNvSpPr txBox="1"/>
          <p:nvPr/>
        </p:nvSpPr>
        <p:spPr>
          <a:xfrm>
            <a:off x="1439193" y="1337928"/>
            <a:ext cx="7989612" cy="956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select(</a:t>
            </a:r>
            <a:r>
              <a:rPr dirty="0" err="1"/>
              <a:t>babynames</a:t>
            </a:r>
            <a:r>
              <a:rPr dirty="0"/>
              <a:t>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  n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&lt;int&gt;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7065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2604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3  2003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4  1939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5  1746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  …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67598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 animBg="1"/>
      <p:bldP spid="34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Shape 345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select() </a:t>
            </a:r>
            <a:r>
              <a:rPr dirty="0">
                <a:solidFill>
                  <a:schemeClr val="accent5"/>
                </a:solidFill>
              </a:rPr>
              <a:t>helpers</a:t>
            </a:r>
          </a:p>
        </p:txBody>
      </p:sp>
      <p:grpSp>
        <p:nvGrpSpPr>
          <p:cNvPr id="349" name="Group 349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346" name="Shape 346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>
                  <a:solidFill>
                    <a:schemeClr val="accent5"/>
                  </a:solidFill>
                </a:rPr>
                <a:t>:</a:t>
              </a:r>
              <a:r>
                <a:rPr b="1" dirty="0"/>
                <a:t> </a:t>
              </a:r>
              <a:r>
                <a:rPr dirty="0"/>
                <a:t>- Select range of columns</a:t>
              </a:r>
            </a:p>
          </p:txBody>
        </p:sp>
        <p:sp>
          <p:nvSpPr>
            <p:cNvPr id="347" name="Shape 347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Shape 348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select(</a:t>
              </a:r>
              <a:r>
                <a:rPr lang="en-US" dirty="0" err="1"/>
                <a:t>ess_mini</a:t>
              </a:r>
              <a:r>
                <a:rPr dirty="0"/>
                <a:t>, </a:t>
              </a:r>
              <a:r>
                <a:rPr lang="en-US" dirty="0" err="1"/>
                <a:t>height</a:t>
              </a:r>
              <a:r>
                <a:rPr dirty="0" err="1">
                  <a:solidFill>
                    <a:schemeClr val="accent5"/>
                  </a:solidFill>
                </a:rPr>
                <a:t>:</a:t>
              </a:r>
              <a:r>
                <a:rPr lang="en-US" dirty="0" err="1"/>
                <a:t>happy</a:t>
              </a:r>
              <a:r>
                <a:rPr dirty="0"/>
                <a:t>)</a:t>
              </a:r>
            </a:p>
          </p:txBody>
        </p:sp>
      </p:grpSp>
      <p:grpSp>
        <p:nvGrpSpPr>
          <p:cNvPr id="353" name="Group 353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350" name="Shape 350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>
                  <a:solidFill>
                    <a:schemeClr val="accent5"/>
                  </a:solidFill>
                </a:rPr>
                <a:t>-</a:t>
              </a:r>
              <a:r>
                <a:rPr dirty="0"/>
                <a:t> - Select every column but</a:t>
              </a:r>
            </a:p>
          </p:txBody>
        </p:sp>
        <p:sp>
          <p:nvSpPr>
            <p:cNvPr id="351" name="Shape 351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2" name="Shape 352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select(</a:t>
              </a:r>
              <a:r>
                <a:rPr lang="en-US" dirty="0" err="1"/>
                <a:t>ess_mini</a:t>
              </a:r>
              <a:r>
                <a:rPr dirty="0"/>
                <a:t>, </a:t>
              </a:r>
              <a:r>
                <a:rPr dirty="0">
                  <a:solidFill>
                    <a:schemeClr val="accent5"/>
                  </a:solidFill>
                </a:rPr>
                <a:t>-</a:t>
              </a:r>
              <a:r>
                <a:rPr dirty="0"/>
                <a:t>c(</a:t>
              </a:r>
              <a:r>
                <a:rPr lang="en-GB" dirty="0" err="1"/>
                <a:t>main_activity</a:t>
              </a:r>
              <a:r>
                <a:rPr dirty="0"/>
                <a:t>, </a:t>
              </a:r>
              <a:r>
                <a:rPr lang="en-GB" dirty="0" err="1"/>
                <a:t>working_hours</a:t>
              </a:r>
              <a:r>
                <a:rPr dirty="0"/>
                <a:t>))</a:t>
              </a:r>
            </a:p>
          </p:txBody>
        </p:sp>
      </p:grpSp>
      <p:grpSp>
        <p:nvGrpSpPr>
          <p:cNvPr id="357" name="Group 357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354" name="Shape 354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 err="1">
                  <a:solidFill>
                    <a:schemeClr val="accent5"/>
                  </a:solidFill>
                </a:rPr>
                <a:t>starts_with</a:t>
              </a:r>
              <a:r>
                <a:rPr b="1" dirty="0">
                  <a:solidFill>
                    <a:schemeClr val="accent5"/>
                  </a:solidFill>
                </a:rPr>
                <a:t>()</a:t>
              </a:r>
              <a:r>
                <a:rPr b="1" dirty="0"/>
                <a:t> </a:t>
              </a:r>
              <a:r>
                <a:rPr dirty="0"/>
                <a:t>- Select columns that start with…</a:t>
              </a:r>
            </a:p>
          </p:txBody>
        </p:sp>
        <p:sp>
          <p:nvSpPr>
            <p:cNvPr id="355" name="Shape 355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6" name="Shape 356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</a:rPr>
                <a:t>select(</a:t>
              </a:r>
              <a:r>
                <a:rPr lang="en-GB" dirty="0" err="1">
                  <a:solidFill>
                    <a:srgbClr val="000000"/>
                  </a:solidFill>
                </a:rPr>
                <a:t>ess_mini</a:t>
              </a:r>
              <a:r>
                <a:rPr dirty="0">
                  <a:solidFill>
                    <a:srgbClr val="000000"/>
                  </a:solidFill>
                </a:rPr>
                <a:t>, </a:t>
              </a:r>
              <a:r>
                <a:rPr dirty="0" err="1">
                  <a:solidFill>
                    <a:schemeClr val="accent5"/>
                  </a:solidFill>
                </a:rPr>
                <a:t>starts_with</a:t>
              </a:r>
              <a:r>
                <a:rPr dirty="0">
                  <a:solidFill>
                    <a:schemeClr val="accent5"/>
                  </a:solidFill>
                </a:rPr>
                <a:t>("</a:t>
              </a:r>
              <a:r>
                <a:rPr lang="en-GB" dirty="0">
                  <a:solidFill>
                    <a:schemeClr val="accent5"/>
                  </a:solidFill>
                </a:rPr>
                <a:t>work</a:t>
              </a:r>
              <a:r>
                <a:rPr dirty="0">
                  <a:solidFill>
                    <a:schemeClr val="accent5"/>
                  </a:solidFill>
                </a:rPr>
                <a:t>")</a:t>
              </a:r>
              <a:r>
                <a:rPr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361" name="Group 361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358" name="Shape 358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 err="1">
                  <a:solidFill>
                    <a:schemeClr val="accent5"/>
                  </a:solidFill>
                </a:rPr>
                <a:t>ends_with</a:t>
              </a:r>
              <a:r>
                <a:rPr b="1" dirty="0">
                  <a:solidFill>
                    <a:schemeClr val="accent5"/>
                  </a:solidFill>
                </a:rPr>
                <a:t>()</a:t>
              </a:r>
              <a:r>
                <a:rPr dirty="0"/>
                <a:t> - Select columns that end with…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0" name="Shape 360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</a:rPr>
                <a:t>select(</a:t>
              </a:r>
              <a:r>
                <a:rPr lang="en-GB" dirty="0" err="1">
                  <a:solidFill>
                    <a:srgbClr val="000000"/>
                  </a:solidFill>
                </a:rPr>
                <a:t>ess_mini</a:t>
              </a:r>
              <a:r>
                <a:rPr dirty="0">
                  <a:solidFill>
                    <a:srgbClr val="000000"/>
                  </a:solidFill>
                </a:rPr>
                <a:t>, </a:t>
              </a:r>
              <a:r>
                <a:rPr dirty="0" err="1">
                  <a:solidFill>
                    <a:schemeClr val="accent5"/>
                  </a:solidFill>
                </a:rPr>
                <a:t>ends_with</a:t>
              </a:r>
              <a:r>
                <a:rPr dirty="0">
                  <a:solidFill>
                    <a:schemeClr val="accent5"/>
                  </a:solidFill>
                </a:rPr>
                <a:t>("</a:t>
              </a:r>
              <a:r>
                <a:rPr lang="en-GB" dirty="0">
                  <a:solidFill>
                    <a:schemeClr val="accent5"/>
                  </a:solidFill>
                </a:rPr>
                <a:t>t</a:t>
              </a:r>
              <a:r>
                <a:rPr dirty="0">
                  <a:solidFill>
                    <a:schemeClr val="accent5"/>
                  </a:solidFill>
                </a:rPr>
                <a:t>")</a:t>
              </a:r>
              <a:r>
                <a:rPr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362" name="Shape 36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656222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0" animBg="1" advAuto="0"/>
      <p:bldP spid="357" grpId="0" animBg="1" advAuto="0"/>
      <p:bldP spid="361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select() </a:t>
            </a:r>
            <a:r>
              <a:rPr dirty="0">
                <a:solidFill>
                  <a:schemeClr val="accent5"/>
                </a:solidFill>
              </a:rPr>
              <a:t>helpers</a:t>
            </a:r>
          </a:p>
        </p:txBody>
      </p:sp>
      <p:grpSp>
        <p:nvGrpSpPr>
          <p:cNvPr id="373" name="Group 373"/>
          <p:cNvGrpSpPr/>
          <p:nvPr/>
        </p:nvGrpSpPr>
        <p:grpSpPr>
          <a:xfrm>
            <a:off x="3856681" y="3716004"/>
            <a:ext cx="16670638" cy="2478591"/>
            <a:chOff x="0" y="0"/>
            <a:chExt cx="16670636" cy="2478589"/>
          </a:xfrm>
        </p:grpSpPr>
        <p:sp>
          <p:nvSpPr>
            <p:cNvPr id="370" name="Shape 370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 defTabSz="508254">
                <a:defRPr sz="435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>
                  <a:solidFill>
                    <a:schemeClr val="accent5"/>
                  </a:solidFill>
                </a:rPr>
                <a:t>matches()</a:t>
              </a:r>
              <a:r>
                <a:rPr b="1" dirty="0"/>
                <a:t> </a:t>
              </a:r>
              <a:r>
                <a:rPr dirty="0"/>
                <a:t>- Select columns whose names match </a:t>
              </a:r>
              <a:r>
                <a:rPr lang="en-US" dirty="0"/>
                <a:t>a string or </a:t>
              </a:r>
              <a:r>
                <a:rPr dirty="0"/>
                <a:t>regular expression</a:t>
              </a:r>
              <a:r>
                <a:rPr lang="en-US" dirty="0"/>
                <a:t> (regex)</a:t>
              </a:r>
              <a:endParaRPr dirty="0"/>
            </a:p>
          </p:txBody>
        </p:sp>
        <p:sp>
          <p:nvSpPr>
            <p:cNvPr id="371" name="Shape 371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2" name="Shape 372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/>
                <a:t>select(</a:t>
              </a:r>
              <a:r>
                <a:rPr lang="en-GB" dirty="0" err="1"/>
                <a:t>ess_mini</a:t>
              </a:r>
              <a:r>
                <a:rPr lang="en-GB" dirty="0"/>
                <a:t>, </a:t>
              </a:r>
              <a:r>
                <a:rPr lang="en-GB" dirty="0">
                  <a:solidFill>
                    <a:schemeClr val="accent5"/>
                  </a:solidFill>
                </a:rPr>
                <a:t>matches("</a:t>
              </a:r>
              <a:r>
                <a:rPr lang="en-GB" dirty="0" err="1">
                  <a:solidFill>
                    <a:schemeClr val="accent5"/>
                  </a:solidFill>
                </a:rPr>
                <a:t>ei</a:t>
              </a:r>
              <a:r>
                <a:rPr lang="en-GB" dirty="0">
                  <a:solidFill>
                    <a:schemeClr val="accent5"/>
                  </a:solidFill>
                </a:rPr>
                <a:t>")</a:t>
              </a:r>
              <a:r>
                <a:rPr lang="en-GB" dirty="0"/>
                <a:t>)				select(</a:t>
              </a:r>
              <a:r>
                <a:rPr lang="en-GB" dirty="0" err="1"/>
                <a:t>ess_mini</a:t>
              </a:r>
              <a:r>
                <a:rPr lang="en-GB" dirty="0"/>
                <a:t>, </a:t>
              </a:r>
              <a:r>
                <a:rPr lang="en-GB" dirty="0">
                  <a:solidFill>
                    <a:schemeClr val="accent5"/>
                  </a:solidFill>
                </a:rPr>
                <a:t>matches("^.{5}$")</a:t>
              </a:r>
              <a:r>
                <a:rPr lang="en-GB" dirty="0"/>
                <a:t>)</a:t>
              </a:r>
              <a:endParaRPr dirty="0"/>
            </a:p>
          </p:txBody>
        </p:sp>
      </p:grpSp>
      <p:grpSp>
        <p:nvGrpSpPr>
          <p:cNvPr id="377" name="Group 377"/>
          <p:cNvGrpSpPr/>
          <p:nvPr/>
        </p:nvGrpSpPr>
        <p:grpSpPr>
          <a:xfrm>
            <a:off x="3874064" y="6428457"/>
            <a:ext cx="16670638" cy="2478590"/>
            <a:chOff x="0" y="0"/>
            <a:chExt cx="16670636" cy="2478588"/>
          </a:xfrm>
        </p:grpSpPr>
        <p:sp>
          <p:nvSpPr>
            <p:cNvPr id="374" name="Shape 374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92500" lnSpcReduction="10000"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b="1" dirty="0" err="1">
                  <a:solidFill>
                    <a:schemeClr val="accent5"/>
                  </a:solidFill>
                </a:rPr>
                <a:t>any</a:t>
              </a:r>
              <a:r>
                <a:rPr b="1" dirty="0" err="1">
                  <a:solidFill>
                    <a:schemeClr val="accent5"/>
                  </a:solidFill>
                </a:rPr>
                <a:t>_of</a:t>
              </a:r>
              <a:r>
                <a:rPr b="1" dirty="0">
                  <a:solidFill>
                    <a:schemeClr val="accent5"/>
                  </a:solidFill>
                </a:rPr>
                <a:t>()</a:t>
              </a:r>
              <a:r>
                <a:rPr lang="en-US" b="1" dirty="0">
                  <a:solidFill>
                    <a:schemeClr val="accent5"/>
                  </a:solidFill>
                </a:rPr>
                <a:t> / </a:t>
              </a:r>
              <a:r>
                <a:rPr lang="en-US" b="1" dirty="0" err="1">
                  <a:solidFill>
                    <a:schemeClr val="accent5"/>
                  </a:solidFill>
                </a:rPr>
                <a:t>all_of</a:t>
              </a:r>
              <a:r>
                <a:rPr b="1" dirty="0">
                  <a:solidFill>
                    <a:schemeClr val="accent5"/>
                  </a:solidFill>
                </a:rPr>
                <a:t> </a:t>
              </a:r>
              <a:r>
                <a:rPr lang="en-GB" dirty="0">
                  <a:solidFill>
                    <a:schemeClr val="accent5"/>
                  </a:solidFill>
                </a:rPr>
                <a:t>–</a:t>
              </a:r>
              <a:r>
                <a:rPr dirty="0">
                  <a:solidFill>
                    <a:schemeClr val="accent5"/>
                  </a:solidFill>
                </a:rPr>
                <a:t> </a:t>
              </a:r>
              <a:br>
                <a:rPr lang="en-US" dirty="0"/>
              </a:br>
              <a:r>
                <a:rPr dirty="0"/>
                <a:t>Select columns whose names are </a:t>
              </a:r>
              <a:r>
                <a:rPr lang="en-US" dirty="0"/>
                <a:t>in </a:t>
              </a:r>
              <a:r>
                <a:rPr dirty="0"/>
                <a:t>a set</a:t>
              </a:r>
            </a:p>
          </p:txBody>
        </p:sp>
        <p:sp>
          <p:nvSpPr>
            <p:cNvPr id="375" name="Shape 375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6" name="Shape 376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</a:rPr>
                <a:t>select(</a:t>
              </a:r>
              <a:r>
                <a:rPr lang="en-GB" dirty="0" err="1">
                  <a:solidFill>
                    <a:srgbClr val="000000"/>
                  </a:solidFill>
                </a:rPr>
                <a:t>ess_mini</a:t>
              </a:r>
              <a:r>
                <a:rPr dirty="0">
                  <a:solidFill>
                    <a:srgbClr val="000000"/>
                  </a:solidFill>
                </a:rPr>
                <a:t>, </a:t>
              </a:r>
              <a:r>
                <a:rPr lang="en-US" dirty="0" err="1">
                  <a:solidFill>
                    <a:schemeClr val="accent5"/>
                  </a:solidFill>
                </a:rPr>
                <a:t>any</a:t>
              </a:r>
              <a:r>
                <a:rPr dirty="0" err="1">
                  <a:solidFill>
                    <a:schemeClr val="accent5"/>
                  </a:solidFill>
                </a:rPr>
                <a:t>_of</a:t>
              </a:r>
              <a:r>
                <a:rPr dirty="0">
                  <a:solidFill>
                    <a:schemeClr val="accent5"/>
                  </a:solidFill>
                </a:rPr>
                <a:t>(c("</a:t>
              </a:r>
              <a:r>
                <a:rPr lang="en-GB" dirty="0">
                  <a:solidFill>
                    <a:schemeClr val="accent5"/>
                  </a:solidFill>
                </a:rPr>
                <a:t>sex</a:t>
              </a:r>
              <a:r>
                <a:rPr dirty="0">
                  <a:solidFill>
                    <a:schemeClr val="accent5"/>
                  </a:solidFill>
                </a:rPr>
                <a:t>", "</a:t>
              </a:r>
              <a:r>
                <a:rPr lang="en-GB" dirty="0">
                  <a:solidFill>
                    <a:schemeClr val="accent5"/>
                  </a:solidFill>
                </a:rPr>
                <a:t>gender</a:t>
              </a:r>
              <a:r>
                <a:rPr dirty="0">
                  <a:solidFill>
                    <a:schemeClr val="accent5"/>
                  </a:solidFill>
                </a:rPr>
                <a:t>", "</a:t>
              </a:r>
              <a:r>
                <a:rPr lang="en-GB" dirty="0">
                  <a:solidFill>
                    <a:schemeClr val="accent5"/>
                  </a:solidFill>
                </a:rPr>
                <a:t>Sex</a:t>
              </a:r>
              <a:r>
                <a:rPr dirty="0">
                  <a:solidFill>
                    <a:schemeClr val="accent5"/>
                  </a:solidFill>
                </a:rPr>
                <a:t>"</a:t>
              </a:r>
              <a:r>
                <a:rPr lang="en-GB" dirty="0">
                  <a:solidFill>
                    <a:schemeClr val="accent5"/>
                  </a:solidFill>
                </a:rPr>
                <a:t>, "Gender"</a:t>
              </a:r>
              <a:r>
                <a:rPr dirty="0">
                  <a:solidFill>
                    <a:schemeClr val="accent5"/>
                  </a:solidFill>
                </a:rPr>
                <a:t>)</a:t>
              </a:r>
              <a:r>
                <a:rPr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381" name="Group 381"/>
          <p:cNvGrpSpPr/>
          <p:nvPr/>
        </p:nvGrpSpPr>
        <p:grpSpPr>
          <a:xfrm>
            <a:off x="3856681" y="9140909"/>
            <a:ext cx="16670638" cy="2478590"/>
            <a:chOff x="0" y="0"/>
            <a:chExt cx="16670636" cy="2478588"/>
          </a:xfrm>
        </p:grpSpPr>
        <p:sp>
          <p:nvSpPr>
            <p:cNvPr id="378" name="Shape 378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/>
            <a:p>
              <a:pPr algn="l" defTabSz="566674">
                <a:defRPr sz="485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 err="1">
                  <a:solidFill>
                    <a:schemeClr val="accent5"/>
                  </a:solidFill>
                </a:rPr>
                <a:t>num_range</a:t>
              </a:r>
              <a:r>
                <a:rPr b="1" dirty="0">
                  <a:solidFill>
                    <a:schemeClr val="accent5"/>
                  </a:solidFill>
                </a:rPr>
                <a:t>()</a:t>
              </a:r>
              <a:r>
                <a:rPr dirty="0"/>
                <a:t> - Select columns named in prefix, number style</a:t>
              </a:r>
            </a:p>
          </p:txBody>
        </p:sp>
        <p:sp>
          <p:nvSpPr>
            <p:cNvPr id="379" name="Shape 379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0" name="Shape 380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</a:rPr>
                <a:t>select(</a:t>
              </a:r>
              <a:r>
                <a:rPr lang="en-GB" dirty="0">
                  <a:solidFill>
                    <a:srgbClr val="000000"/>
                  </a:solidFill>
                </a:rPr>
                <a:t>billboard</a:t>
              </a:r>
              <a:r>
                <a:rPr dirty="0">
                  <a:solidFill>
                    <a:srgbClr val="000000"/>
                  </a:solidFill>
                </a:rPr>
                <a:t>, </a:t>
              </a:r>
              <a:r>
                <a:rPr lang="en-GB" dirty="0">
                  <a:solidFill>
                    <a:srgbClr val="000000"/>
                  </a:solidFill>
                </a:rPr>
                <a:t>artist, track, </a:t>
              </a:r>
              <a:r>
                <a:rPr dirty="0" err="1">
                  <a:solidFill>
                    <a:schemeClr val="accent5"/>
                  </a:solidFill>
                </a:rPr>
                <a:t>num_range</a:t>
              </a:r>
              <a:r>
                <a:rPr dirty="0">
                  <a:solidFill>
                    <a:schemeClr val="accent5"/>
                  </a:solidFill>
                </a:rPr>
                <a:t>("</a:t>
              </a:r>
              <a:r>
                <a:rPr lang="en-GB" dirty="0" err="1">
                  <a:solidFill>
                    <a:schemeClr val="accent5"/>
                  </a:solidFill>
                </a:rPr>
                <a:t>wk</a:t>
              </a:r>
              <a:r>
                <a:rPr dirty="0">
                  <a:solidFill>
                    <a:schemeClr val="accent5"/>
                  </a:solidFill>
                </a:rPr>
                <a:t>", 1</a:t>
              </a:r>
              <a:r>
                <a:rPr lang="en-GB" dirty="0">
                  <a:solidFill>
                    <a:schemeClr val="accent5"/>
                  </a:solidFill>
                </a:rPr>
                <a:t>0</a:t>
              </a:r>
              <a:r>
                <a:rPr dirty="0">
                  <a:solidFill>
                    <a:schemeClr val="accent5"/>
                  </a:solidFill>
                </a:rPr>
                <a:t>:</a:t>
              </a:r>
              <a:r>
                <a:rPr lang="en-GB" dirty="0">
                  <a:solidFill>
                    <a:schemeClr val="accent5"/>
                  </a:solidFill>
                </a:rPr>
                <a:t>1</a:t>
              </a:r>
              <a:r>
                <a:rPr dirty="0">
                  <a:solidFill>
                    <a:schemeClr val="accent5"/>
                  </a:solidFill>
                </a:rPr>
                <a:t>5)</a:t>
              </a:r>
              <a:r>
                <a:rPr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382" name="Shape 38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860996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 advAuto="0"/>
      <p:bldP spid="377" grpId="0" animBg="1" advAuto="0"/>
      <p:bldP spid="381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select() </a:t>
            </a:r>
            <a:r>
              <a:rPr dirty="0">
                <a:solidFill>
                  <a:schemeClr val="accent5"/>
                </a:solidFill>
              </a:rPr>
              <a:t>helpers</a:t>
            </a:r>
          </a:p>
        </p:txBody>
      </p:sp>
      <p:grpSp>
        <p:nvGrpSpPr>
          <p:cNvPr id="390" name="Group 390"/>
          <p:cNvGrpSpPr/>
          <p:nvPr/>
        </p:nvGrpSpPr>
        <p:grpSpPr>
          <a:xfrm>
            <a:off x="1492795" y="2997200"/>
            <a:ext cx="21456472" cy="7721600"/>
            <a:chOff x="0" y="0"/>
            <a:chExt cx="21456471" cy="7721600"/>
          </a:xfrm>
        </p:grpSpPr>
        <p:pic>
          <p:nvPicPr>
            <p:cNvPr id="386" name="data-transformatio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992660" cy="7721600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87" name="Shape 387"/>
            <p:cNvSpPr/>
            <p:nvPr/>
          </p:nvSpPr>
          <p:spPr>
            <a:xfrm flipH="1">
              <a:off x="6740222" y="2826834"/>
              <a:ext cx="14716249" cy="4551483"/>
            </a:xfrm>
            <a:custGeom>
              <a:avLst/>
              <a:gdLst>
                <a:gd name="connsiteX0" fmla="*/ 0 w 21896"/>
                <a:gd name="connsiteY0" fmla="*/ 6787 h 21600"/>
                <a:gd name="connsiteX1" fmla="*/ 17347 w 21896"/>
                <a:gd name="connsiteY1" fmla="*/ 0 h 21600"/>
                <a:gd name="connsiteX2" fmla="*/ 21896 w 21896"/>
                <a:gd name="connsiteY2" fmla="*/ 25 h 21600"/>
                <a:gd name="connsiteX3" fmla="*/ 21880 w 21896"/>
                <a:gd name="connsiteY3" fmla="*/ 9213 h 21600"/>
                <a:gd name="connsiteX4" fmla="*/ 20935 w 21896"/>
                <a:gd name="connsiteY4" fmla="*/ 21600 h 21600"/>
                <a:gd name="connsiteX5" fmla="*/ 0 w 21896"/>
                <a:gd name="connsiteY5" fmla="*/ 6787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96" h="21600" extrusionOk="0">
                  <a:moveTo>
                    <a:pt x="0" y="6787"/>
                  </a:moveTo>
                  <a:lnTo>
                    <a:pt x="17347" y="0"/>
                  </a:lnTo>
                  <a:lnTo>
                    <a:pt x="21896" y="25"/>
                  </a:lnTo>
                  <a:cubicBezTo>
                    <a:pt x="21891" y="3088"/>
                    <a:pt x="21885" y="6150"/>
                    <a:pt x="21880" y="9213"/>
                  </a:cubicBezTo>
                  <a:lnTo>
                    <a:pt x="20935" y="21600"/>
                  </a:lnTo>
                  <a:lnTo>
                    <a:pt x="0" y="6787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88" name="Shape 388"/>
            <p:cNvSpPr/>
            <p:nvPr/>
          </p:nvSpPr>
          <p:spPr>
            <a:xfrm>
              <a:off x="6747940" y="2835561"/>
              <a:ext cx="3086291" cy="815256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91" name="Shape 39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34E129-0FA6-475B-AD1F-B36F0BC7F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6052" y="7228073"/>
            <a:ext cx="14125153" cy="315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5739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R-logo.001.png"/>
          <p:cNvPicPr>
            <a:picLocks noChangeAspect="1"/>
          </p:cNvPicPr>
          <p:nvPr/>
        </p:nvPicPr>
        <p:blipFill>
          <a:blip r:embed="rId2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babynames.csv</a:t>
            </a:r>
          </a:p>
        </p:txBody>
      </p:sp>
      <p:sp>
        <p:nvSpPr>
          <p:cNvPr id="182" name="Shape 182"/>
          <p:cNvSpPr/>
          <p:nvPr/>
        </p:nvSpPr>
        <p:spPr>
          <a:xfrm>
            <a:off x="5642073" y="4326134"/>
            <a:ext cx="13134619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6006793" y="4488650"/>
            <a:ext cx="12566840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year,sex,name,n,prop</a:t>
            </a:r>
            <a:endParaRPr dirty="0"/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1880,F,Mary,7065,0.07238359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1880,F,Anna,2604,0.02667896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1880,F,Emma,2003,0.02052149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1880,F,Elizabeth,1939,0.01986579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1880,F,Minnie,1746,0.01788843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1880,F,Margaret,1578,0.0161672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1880,F,Ida,1472,0.01508119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1880,F,Alice,1414,0.01448696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394" name="Shape 394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7463">
              <a:spcBef>
                <a:spcPts val="2200"/>
              </a:spcBef>
              <a:buSzTx/>
              <a:buNone/>
              <a:defRPr sz="5888">
                <a:solidFill>
                  <a:srgbClr val="005493"/>
                </a:solidFill>
              </a:defRPr>
            </a:pPr>
            <a:r>
              <a:t>Which of these is NOT a way to select the </a:t>
            </a:r>
            <a:r>
              <a:rPr b="1"/>
              <a:t>name</a:t>
            </a:r>
            <a:r>
              <a:t> and </a:t>
            </a:r>
            <a:r>
              <a:rPr b="1"/>
              <a:t>n</a:t>
            </a:r>
            <a:r>
              <a:t> columns together?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-c(year, sex, prop))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name:n)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starts_with("n"))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ends_with("n"))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061914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398" name="Shape 398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7463">
              <a:spcBef>
                <a:spcPts val="2200"/>
              </a:spcBef>
              <a:buSzTx/>
              <a:buNone/>
              <a:defRPr sz="5888">
                <a:solidFill>
                  <a:srgbClr val="005493"/>
                </a:solidFill>
              </a:defRPr>
            </a:pPr>
            <a:r>
              <a:t>Which of these is NOT a way to select the </a:t>
            </a:r>
            <a:r>
              <a:rPr b="1"/>
              <a:t>name</a:t>
            </a:r>
            <a:r>
              <a:t> and </a:t>
            </a:r>
            <a:r>
              <a:rPr b="1"/>
              <a:t>n</a:t>
            </a:r>
            <a:r>
              <a:t> columns together?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-c(year, sex, prop))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name:n)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starts_with("n"))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ends_with("n"))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26766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%&gt;%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82">
            <a:extLst>
              <a:ext uri="{FF2B5EF4-FFF2-40B4-BE49-F238E27FC236}">
                <a16:creationId xmlns:a16="http://schemas.microsoft.com/office/drawing/2014/main" id="{5A61438E-F26E-4F2D-9384-2FC47E5B652A}"/>
              </a:ext>
            </a:extLst>
          </p:cNvPr>
          <p:cNvSpPr txBox="1"/>
          <p:nvPr/>
        </p:nvSpPr>
        <p:spPr>
          <a:xfrm>
            <a:off x="1591033" y="857239"/>
            <a:ext cx="22103920" cy="464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8000" dirty="0">
                <a:solidFill>
                  <a:schemeClr val="bg1"/>
                </a:solidFill>
              </a:rPr>
              <a:t>What was the most popular girls name in 2000?</a:t>
            </a:r>
            <a:endParaRPr sz="8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B324C-7FF1-4583-B84D-D8B386ED1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223" y="5505412"/>
            <a:ext cx="8363529" cy="4274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5D718-045F-42B8-8A18-7EACD76C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62" y="5505412"/>
            <a:ext cx="12254121" cy="427469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1D163BC-9385-40C7-B5A9-8AF2D18DC147}"/>
              </a:ext>
            </a:extLst>
          </p:cNvPr>
          <p:cNvSpPr/>
          <p:nvPr/>
        </p:nvSpPr>
        <p:spPr>
          <a:xfrm>
            <a:off x="13098941" y="7106045"/>
            <a:ext cx="1272209" cy="1073426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Shape 682">
            <a:extLst>
              <a:ext uri="{FF2B5EF4-FFF2-40B4-BE49-F238E27FC236}">
                <a16:creationId xmlns:a16="http://schemas.microsoft.com/office/drawing/2014/main" id="{092F3633-638F-45EC-8EF8-A08059537A42}"/>
              </a:ext>
            </a:extLst>
          </p:cNvPr>
          <p:cNvSpPr txBox="1"/>
          <p:nvPr/>
        </p:nvSpPr>
        <p:spPr>
          <a:xfrm>
            <a:off x="1834802" y="9302221"/>
            <a:ext cx="22103920" cy="464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8000" dirty="0">
                <a:solidFill>
                  <a:schemeClr val="bg1"/>
                </a:solidFill>
              </a:rPr>
              <a:t>What steps? What functions?</a:t>
            </a:r>
            <a:endParaRPr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2370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/>
        </p:nvSpPr>
        <p:spPr>
          <a:xfrm>
            <a:off x="1146390" y="4920385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0" name="Shape 680"/>
          <p:cNvSpPr txBox="1"/>
          <p:nvPr/>
        </p:nvSpPr>
        <p:spPr>
          <a:xfrm>
            <a:off x="1271008" y="5140541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girls_2000</a:t>
            </a:r>
            <a:r>
              <a:rPr dirty="0"/>
              <a:t> &lt;- filter(</a:t>
            </a:r>
            <a:r>
              <a:rPr dirty="0" err="1"/>
              <a:t>babynames</a:t>
            </a:r>
            <a:r>
              <a:rPr dirty="0"/>
              <a:t>, year == </a:t>
            </a:r>
            <a:r>
              <a:rPr lang="en-GB" dirty="0"/>
              <a:t>2000</a:t>
            </a:r>
            <a:r>
              <a:rPr dirty="0"/>
              <a:t>, sex == "</a:t>
            </a:r>
            <a:r>
              <a:rPr lang="en-GB" dirty="0"/>
              <a:t>F</a:t>
            </a:r>
            <a:r>
              <a:rPr dirty="0"/>
              <a:t>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girls_2000</a:t>
            </a:r>
            <a:r>
              <a:rPr dirty="0"/>
              <a:t> &lt;- select(</a:t>
            </a:r>
            <a:r>
              <a:rPr lang="en-GB" dirty="0"/>
              <a:t>girls_2000</a:t>
            </a:r>
            <a:r>
              <a:rPr dirty="0"/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girls_2000</a:t>
            </a:r>
            <a:r>
              <a:rPr dirty="0"/>
              <a:t> &lt;- arrange(</a:t>
            </a:r>
            <a:r>
              <a:rPr lang="en-GB" dirty="0"/>
              <a:t>girls_2000</a:t>
            </a:r>
            <a:r>
              <a:rPr dirty="0"/>
              <a:t>, </a:t>
            </a:r>
            <a:r>
              <a:rPr lang="en-GB" dirty="0" err="1"/>
              <a:t>desc</a:t>
            </a:r>
            <a:r>
              <a:rPr lang="en-GB" dirty="0"/>
              <a:t>(n</a:t>
            </a:r>
            <a:r>
              <a:rPr dirty="0"/>
              <a:t>)</a:t>
            </a:r>
            <a:r>
              <a:rPr lang="en-US" dirty="0"/>
              <a:t>)</a:t>
            </a:r>
            <a:endParaRPr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girls_2000</a:t>
            </a:r>
            <a:endParaRPr dirty="0"/>
          </a:p>
        </p:txBody>
      </p:sp>
      <p:sp>
        <p:nvSpPr>
          <p:cNvPr id="681" name="Shape 681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Steps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/>
        </p:nvSpPr>
        <p:spPr>
          <a:xfrm>
            <a:off x="1146390" y="3531614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0" name="Shape 680"/>
          <p:cNvSpPr txBox="1"/>
          <p:nvPr/>
        </p:nvSpPr>
        <p:spPr>
          <a:xfrm>
            <a:off x="1271008" y="3751770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accent1"/>
                </a:solidFill>
              </a:rPr>
              <a:t>girls_2000</a:t>
            </a:r>
            <a:r>
              <a:rPr dirty="0"/>
              <a:t> &lt;- filter(</a:t>
            </a:r>
            <a:r>
              <a:rPr dirty="0" err="1"/>
              <a:t>babynames</a:t>
            </a:r>
            <a:r>
              <a:rPr dirty="0"/>
              <a:t>, year == </a:t>
            </a:r>
            <a:r>
              <a:rPr lang="en-GB" dirty="0"/>
              <a:t>2000</a:t>
            </a:r>
            <a:r>
              <a:rPr dirty="0"/>
              <a:t>, sex == "</a:t>
            </a:r>
            <a:r>
              <a:rPr lang="en-GB" dirty="0"/>
              <a:t>F</a:t>
            </a:r>
            <a:r>
              <a:rPr dirty="0"/>
              <a:t>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accent2"/>
                </a:solidFill>
              </a:rPr>
              <a:t>girls_2000</a:t>
            </a:r>
            <a:r>
              <a:rPr dirty="0">
                <a:solidFill>
                  <a:schemeClr val="accent2"/>
                </a:solidFill>
              </a:rPr>
              <a:t> </a:t>
            </a:r>
            <a:r>
              <a:rPr dirty="0"/>
              <a:t>&lt;- select(</a:t>
            </a:r>
            <a:r>
              <a:rPr lang="en-GB" dirty="0">
                <a:solidFill>
                  <a:schemeClr val="accent1"/>
                </a:solidFill>
              </a:rPr>
              <a:t>girls_2000</a:t>
            </a:r>
            <a:r>
              <a:rPr dirty="0"/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accent5"/>
                </a:solidFill>
              </a:rPr>
              <a:t>girls_2000</a:t>
            </a:r>
            <a:r>
              <a:rPr dirty="0"/>
              <a:t> &lt;- arrange(</a:t>
            </a:r>
            <a:r>
              <a:rPr lang="en-GB" dirty="0">
                <a:solidFill>
                  <a:schemeClr val="accent2"/>
                </a:solidFill>
              </a:rPr>
              <a:t>girls_2000</a:t>
            </a:r>
            <a:r>
              <a:rPr dirty="0"/>
              <a:t>, </a:t>
            </a:r>
            <a:r>
              <a:rPr lang="en-GB" dirty="0" err="1"/>
              <a:t>desc</a:t>
            </a:r>
            <a:r>
              <a:rPr lang="en-GB" dirty="0"/>
              <a:t>(n</a:t>
            </a:r>
            <a:r>
              <a:rPr dirty="0"/>
              <a:t>)</a:t>
            </a:r>
            <a:r>
              <a:rPr lang="en-US" dirty="0"/>
              <a:t>)</a:t>
            </a:r>
            <a:endParaRPr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accent5"/>
                </a:solidFill>
              </a:rPr>
              <a:t>girls_2000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681" name="Shape 681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Steps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65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C1EFAC-ED98-42B8-AAAD-763D8AADC86A}"/>
              </a:ext>
            </a:extLst>
          </p:cNvPr>
          <p:cNvSpPr/>
          <p:nvPr/>
        </p:nvSpPr>
        <p:spPr>
          <a:xfrm>
            <a:off x="9243314" y="9919251"/>
            <a:ext cx="13994296" cy="1006044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Don’t repeat yourself – we can do better!</a:t>
            </a:r>
          </a:p>
        </p:txBody>
      </p:sp>
    </p:spTree>
    <p:extLst>
      <p:ext uri="{BB962C8B-B14F-4D97-AF65-F5344CB8AC3E}">
        <p14:creationId xmlns:p14="http://schemas.microsoft.com/office/powerpoint/2010/main" val="17430217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/>
        </p:nvSpPr>
        <p:spPr>
          <a:xfrm>
            <a:off x="868095" y="6696745"/>
            <a:ext cx="22091220" cy="16007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1" name="Shape 691"/>
          <p:cNvSpPr txBox="1"/>
          <p:nvPr/>
        </p:nvSpPr>
        <p:spPr>
          <a:xfrm>
            <a:off x="1271008" y="7071246"/>
            <a:ext cx="21841984" cy="1925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arrange(select(filter(</a:t>
            </a:r>
            <a:r>
              <a:rPr dirty="0" err="1"/>
              <a:t>babynames</a:t>
            </a:r>
            <a:r>
              <a:rPr dirty="0"/>
              <a:t>, year == </a:t>
            </a:r>
            <a:r>
              <a:rPr lang="en-GB" dirty="0"/>
              <a:t>2000</a:t>
            </a:r>
            <a:r>
              <a:rPr dirty="0"/>
              <a:t>,</a:t>
            </a:r>
            <a:r>
              <a:rPr lang="en-GB" dirty="0"/>
              <a:t> </a:t>
            </a:r>
            <a:r>
              <a:rPr dirty="0"/>
              <a:t>sex == "</a:t>
            </a:r>
            <a:r>
              <a:rPr lang="en-GB" dirty="0"/>
              <a:t>F</a:t>
            </a:r>
            <a:r>
              <a:rPr dirty="0"/>
              <a:t>"), name, n), </a:t>
            </a:r>
            <a:r>
              <a:rPr lang="en-GB" dirty="0" err="1"/>
              <a:t>desc</a:t>
            </a:r>
            <a:r>
              <a:rPr lang="en-GB" dirty="0"/>
              <a:t>(n</a:t>
            </a:r>
            <a:r>
              <a:rPr dirty="0"/>
              <a:t>)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692" name="Shape 692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/>
              <a:t>Traditional approach</a:t>
            </a:r>
            <a:endParaRPr dirty="0"/>
          </a:p>
        </p:txBody>
      </p:sp>
      <p:sp>
        <p:nvSpPr>
          <p:cNvPr id="693" name="Shape 69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66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ACACF-2444-42D2-865E-BD81C18D27BB}"/>
              </a:ext>
            </a:extLst>
          </p:cNvPr>
          <p:cNvSpPr/>
          <p:nvPr/>
        </p:nvSpPr>
        <p:spPr>
          <a:xfrm>
            <a:off x="9382462" y="10327100"/>
            <a:ext cx="13994296" cy="1006044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Is this better?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2" name="Group 702"/>
          <p:cNvGrpSpPr/>
          <p:nvPr/>
        </p:nvGrpSpPr>
        <p:grpSpPr>
          <a:xfrm>
            <a:off x="4589833" y="3731872"/>
            <a:ext cx="10484521" cy="5188629"/>
            <a:chOff x="0" y="166255"/>
            <a:chExt cx="10484519" cy="5188625"/>
          </a:xfrm>
        </p:grpSpPr>
        <p:grpSp>
          <p:nvGrpSpPr>
            <p:cNvPr id="700" name="Group 700"/>
            <p:cNvGrpSpPr/>
            <p:nvPr/>
          </p:nvGrpSpPr>
          <p:grpSpPr>
            <a:xfrm>
              <a:off x="0" y="166255"/>
              <a:ext cx="10484519" cy="5188625"/>
              <a:chOff x="0" y="166256"/>
              <a:chExt cx="10484518" cy="5188623"/>
            </a:xfrm>
          </p:grpSpPr>
          <p:sp>
            <p:nvSpPr>
              <p:cNvPr id="696" name="Shape 696"/>
              <p:cNvSpPr/>
              <p:nvPr/>
            </p:nvSpPr>
            <p:spPr>
              <a:xfrm>
                <a:off x="2766929" y="166256"/>
                <a:ext cx="6550871" cy="4723321"/>
              </a:xfrm>
              <a:prstGeom prst="ellipse">
                <a:avLst/>
              </a:prstGeom>
              <a:solidFill>
                <a:srgbClr val="78AA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7" name="Shape 697"/>
              <p:cNvSpPr/>
              <p:nvPr/>
            </p:nvSpPr>
            <p:spPr>
              <a:xfrm>
                <a:off x="2136185" y="631557"/>
                <a:ext cx="7313395" cy="472332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0" y="1630778"/>
                <a:ext cx="10484518" cy="297977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9" name="Shape 699"/>
              <p:cNvSpPr/>
              <p:nvPr/>
            </p:nvSpPr>
            <p:spPr>
              <a:xfrm>
                <a:off x="7558035" y="1519661"/>
                <a:ext cx="1759765" cy="506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45"/>
                    </a:moveTo>
                    <a:lnTo>
                      <a:pt x="21600" y="0"/>
                    </a:lnTo>
                    <a:lnTo>
                      <a:pt x="20548" y="21600"/>
                    </a:lnTo>
                    <a:lnTo>
                      <a:pt x="0" y="245"/>
                    </a:lnTo>
                    <a:close/>
                  </a:path>
                </a:pathLst>
              </a:custGeom>
              <a:solidFill>
                <a:srgbClr val="78AA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01" name="Shape 701"/>
            <p:cNvSpPr txBox="1"/>
            <p:nvPr/>
          </p:nvSpPr>
          <p:spPr>
            <a:xfrm>
              <a:off x="1687288" y="615616"/>
              <a:ext cx="1961525" cy="9756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53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/>
                <a:t>%&gt;%</a:t>
              </a:r>
            </a:p>
          </p:txBody>
        </p:sp>
      </p:grpSp>
      <p:sp>
        <p:nvSpPr>
          <p:cNvPr id="703" name="Shape 703"/>
          <p:cNvSpPr txBox="1"/>
          <p:nvPr/>
        </p:nvSpPr>
        <p:spPr>
          <a:xfrm>
            <a:off x="-407051" y="5592999"/>
            <a:ext cx="24961722" cy="940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/>
          <a:p>
            <a:pPr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 err="1"/>
              <a:t>babynames</a:t>
            </a:r>
            <a:r>
              <a:rPr dirty="0"/>
              <a:t>   </a:t>
            </a:r>
            <a:r>
              <a:rPr dirty="0">
                <a:solidFill>
                  <a:schemeClr val="accent5"/>
                </a:solidFill>
              </a:rPr>
              <a:t>%&gt;%</a:t>
            </a:r>
            <a:r>
              <a:rPr dirty="0"/>
              <a:t>   filter(</a:t>
            </a:r>
            <a:r>
              <a:rPr u="sng" dirty="0">
                <a:solidFill>
                  <a:schemeClr val="accent5"/>
                </a:solidFill>
              </a:rPr>
              <a:t>      </a:t>
            </a:r>
            <a:r>
              <a:rPr dirty="0">
                <a:solidFill>
                  <a:schemeClr val="accent5"/>
                </a:solidFill>
              </a:rPr>
              <a:t>, </a:t>
            </a:r>
            <a:r>
              <a:rPr dirty="0"/>
              <a:t>n == 99680)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 pipe operator </a:t>
            </a:r>
            <a:r>
              <a:rPr dirty="0">
                <a:solidFill>
                  <a:schemeClr val="accent5"/>
                </a:solidFill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3068656" y="6121802"/>
            <a:ext cx="18158427" cy="251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25779"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Passes result on left into first argument of function on right.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67</a:t>
            </a:fld>
            <a:endParaRPr/>
          </a:p>
        </p:txBody>
      </p:sp>
      <p:grpSp>
        <p:nvGrpSpPr>
          <p:cNvPr id="19" name="Group 710">
            <a:extLst>
              <a:ext uri="{FF2B5EF4-FFF2-40B4-BE49-F238E27FC236}">
                <a16:creationId xmlns:a16="http://schemas.microsoft.com/office/drawing/2014/main" id="{8FCFCF9D-0544-4C4E-AD39-7403B18DC97E}"/>
              </a:ext>
            </a:extLst>
          </p:cNvPr>
          <p:cNvGrpSpPr/>
          <p:nvPr/>
        </p:nvGrpSpPr>
        <p:grpSpPr>
          <a:xfrm>
            <a:off x="3129673" y="8399289"/>
            <a:ext cx="18159420" cy="3966426"/>
            <a:chOff x="0" y="0"/>
            <a:chExt cx="18159418" cy="3966424"/>
          </a:xfrm>
        </p:grpSpPr>
        <p:sp>
          <p:nvSpPr>
            <p:cNvPr id="20" name="Shape 707">
              <a:extLst>
                <a:ext uri="{FF2B5EF4-FFF2-40B4-BE49-F238E27FC236}">
                  <a16:creationId xmlns:a16="http://schemas.microsoft.com/office/drawing/2014/main" id="{AB064CC6-5C9B-4694-9316-EB45BCCD4CE4}"/>
                </a:ext>
              </a:extLst>
            </p:cNvPr>
            <p:cNvSpPr/>
            <p:nvPr/>
          </p:nvSpPr>
          <p:spPr>
            <a:xfrm>
              <a:off x="0" y="1249998"/>
              <a:ext cx="18159419" cy="271642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708">
              <a:extLst>
                <a:ext uri="{FF2B5EF4-FFF2-40B4-BE49-F238E27FC236}">
                  <a16:creationId xmlns:a16="http://schemas.microsoft.com/office/drawing/2014/main" id="{5DCDF2D5-82FD-4B41-84E1-32CB7EE5AC08}"/>
                </a:ext>
              </a:extLst>
            </p:cNvPr>
            <p:cNvSpPr txBox="1"/>
            <p:nvPr/>
          </p:nvSpPr>
          <p:spPr>
            <a:xfrm>
              <a:off x="335092" y="1578786"/>
              <a:ext cx="17218088" cy="20588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filter(</a:t>
              </a:r>
              <a:r>
                <a:rPr dirty="0" err="1">
                  <a:solidFill>
                    <a:schemeClr val="accent1"/>
                  </a:solidFill>
                </a:rPr>
                <a:t>babynames</a:t>
              </a:r>
              <a:r>
                <a:rPr dirty="0"/>
                <a:t>, n == 99680)</a:t>
              </a:r>
            </a:p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chemeClr val="accent1"/>
                  </a:solidFill>
                </a:rPr>
                <a:t>babynames</a:t>
              </a:r>
              <a:r>
                <a:rPr dirty="0"/>
                <a:t> %&gt;% filter(n == 99680)</a:t>
              </a:r>
            </a:p>
          </p:txBody>
        </p:sp>
        <p:sp>
          <p:nvSpPr>
            <p:cNvPr id="22" name="Shape 709">
              <a:extLst>
                <a:ext uri="{FF2B5EF4-FFF2-40B4-BE49-F238E27FC236}">
                  <a16:creationId xmlns:a16="http://schemas.microsoft.com/office/drawing/2014/main" id="{1DD888C5-5ABF-430E-9EA4-CE29C40763F1}"/>
                </a:ext>
              </a:extLst>
            </p:cNvPr>
            <p:cNvSpPr txBox="1"/>
            <p:nvPr/>
          </p:nvSpPr>
          <p:spPr>
            <a:xfrm>
              <a:off x="495" y="0"/>
              <a:ext cx="18158428" cy="1115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So, these do the same thing. Try it</a:t>
              </a:r>
              <a:r>
                <a:rPr lang="en-US" dirty="0"/>
                <a:t> (in a moment)</a:t>
              </a:r>
              <a:r>
                <a:rPr dirty="0"/>
                <a:t>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3" grpId="0"/>
      <p:bldP spid="19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/>
        </p:nvSpPr>
        <p:spPr>
          <a:xfrm>
            <a:off x="1146390" y="2684721"/>
            <a:ext cx="22091220" cy="54191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14" name="Shape 714"/>
          <p:cNvSpPr txBox="1"/>
          <p:nvPr/>
        </p:nvSpPr>
        <p:spPr>
          <a:xfrm>
            <a:off x="1271008" y="2904877"/>
            <a:ext cx="21841984" cy="5606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6">
                    <a:lumOff val="-8741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endParaRPr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</a:rPr>
              <a:t>boys_2015</a:t>
            </a:r>
            <a:r>
              <a:rPr dirty="0"/>
              <a:t> &lt;- filter(</a:t>
            </a:r>
            <a:r>
              <a:rPr dirty="0" err="1">
                <a:solidFill>
                  <a:schemeClr val="accent6">
                    <a:lumOff val="-8741"/>
                  </a:schemeClr>
                </a:solidFill>
              </a:rPr>
              <a:t>babynames</a:t>
            </a:r>
            <a:r>
              <a:rPr dirty="0"/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</a:rPr>
              <a:t>boys_2015</a:t>
            </a:r>
            <a:r>
              <a:rPr dirty="0"/>
              <a:t> &lt;- select(</a:t>
            </a:r>
            <a:r>
              <a:rPr dirty="0">
                <a:solidFill>
                  <a:schemeClr val="accent1"/>
                </a:solidFill>
              </a:rPr>
              <a:t>boys_2015</a:t>
            </a:r>
            <a:r>
              <a:rPr dirty="0"/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</a:rPr>
              <a:t>boys_2015</a:t>
            </a:r>
            <a:r>
              <a:rPr dirty="0"/>
              <a:t> &lt;- arrange(</a:t>
            </a:r>
            <a:r>
              <a:rPr dirty="0">
                <a:solidFill>
                  <a:schemeClr val="accent2"/>
                </a:solidFill>
              </a:rPr>
              <a:t>boys_2015</a:t>
            </a:r>
            <a:r>
              <a:rPr dirty="0"/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boys_2015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4007752" y="376945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Pipes</a:t>
            </a:r>
          </a:p>
        </p:txBody>
      </p:sp>
      <p:sp>
        <p:nvSpPr>
          <p:cNvPr id="716" name="Shape 716"/>
          <p:cNvSpPr/>
          <p:nvPr/>
        </p:nvSpPr>
        <p:spPr>
          <a:xfrm>
            <a:off x="1146390" y="8516486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17" name="Shape 717"/>
          <p:cNvSpPr txBox="1"/>
          <p:nvPr/>
        </p:nvSpPr>
        <p:spPr>
          <a:xfrm>
            <a:off x="1271008" y="8736642"/>
            <a:ext cx="21841985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</a:t>
            </a:r>
            <a:r>
              <a:rPr dirty="0">
                <a:solidFill>
                  <a:schemeClr val="accent6">
                    <a:lumOff val="-8741"/>
                  </a:schemeClr>
                </a:solidFill>
              </a:rPr>
              <a:t>%&gt;%</a:t>
            </a:r>
            <a:endParaRPr dirty="0"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</a:rPr>
              <a:t> </a:t>
            </a:r>
            <a:r>
              <a:rPr dirty="0"/>
              <a:t> filter(year == 2015, sex == "M") </a:t>
            </a:r>
            <a:r>
              <a:rPr dirty="0">
                <a:solidFill>
                  <a:schemeClr val="accent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</a:rPr>
              <a:t>  </a:t>
            </a:r>
            <a:r>
              <a:rPr dirty="0"/>
              <a:t>select(name, n) </a:t>
            </a:r>
            <a:r>
              <a:rPr dirty="0">
                <a:solidFill>
                  <a:schemeClr val="accent2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</a:rPr>
              <a:t>  </a:t>
            </a:r>
            <a:r>
              <a:rPr dirty="0"/>
              <a:t>arrange(</a:t>
            </a:r>
            <a:r>
              <a:rPr lang="en-GB" dirty="0" err="1"/>
              <a:t>desc</a:t>
            </a:r>
            <a:r>
              <a:rPr lang="en-GB" dirty="0"/>
              <a:t>(</a:t>
            </a:r>
            <a:r>
              <a:rPr dirty="0"/>
              <a:t>n)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/>
        </p:nvSpPr>
        <p:spPr>
          <a:xfrm>
            <a:off x="1146390" y="715013"/>
            <a:ext cx="22091221" cy="1516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0" name="Shape 720"/>
          <p:cNvSpPr txBox="1"/>
          <p:nvPr/>
        </p:nvSpPr>
        <p:spPr>
          <a:xfrm>
            <a:off x="1355723" y="1025869"/>
            <a:ext cx="21841984" cy="104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student &lt;- "Aubrey"</a:t>
            </a:r>
            <a:endParaRPr dirty="0"/>
          </a:p>
        </p:txBody>
      </p:sp>
      <p:sp>
        <p:nvSpPr>
          <p:cNvPr id="721" name="Shape 721"/>
          <p:cNvSpPr/>
          <p:nvPr/>
        </p:nvSpPr>
        <p:spPr>
          <a:xfrm>
            <a:off x="1146390" y="2977227"/>
            <a:ext cx="22091220" cy="45717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2" name="Shape 722"/>
          <p:cNvSpPr txBox="1"/>
          <p:nvPr/>
        </p:nvSpPr>
        <p:spPr>
          <a:xfrm>
            <a:off x="1355723" y="3242101"/>
            <a:ext cx="21841984" cy="4041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student</a:t>
            </a:r>
            <a:r>
              <a:rPr dirty="0"/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lang="en-GB" dirty="0"/>
              <a:t>learn</a:t>
            </a:r>
            <a:r>
              <a:rPr dirty="0"/>
              <a:t>(</a:t>
            </a:r>
            <a:r>
              <a:rPr lang="en-GB" dirty="0"/>
              <a:t>R</a:t>
            </a:r>
            <a:r>
              <a:rPr dirty="0"/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lang="en-GB" dirty="0"/>
              <a:t>analyse</a:t>
            </a:r>
            <a:r>
              <a:rPr dirty="0"/>
              <a:t>(</a:t>
            </a:r>
            <a:r>
              <a:rPr lang="en-GB" dirty="0"/>
              <a:t>data</a:t>
            </a:r>
            <a:r>
              <a:rPr dirty="0"/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lang="en-GB" dirty="0"/>
              <a:t>receive</a:t>
            </a:r>
            <a:r>
              <a:rPr dirty="0"/>
              <a:t>(</a:t>
            </a:r>
            <a:r>
              <a:rPr lang="en-GB" dirty="0"/>
              <a:t>distinction</a:t>
            </a:r>
            <a:r>
              <a:rPr dirty="0"/>
              <a:t>)</a:t>
            </a:r>
          </a:p>
        </p:txBody>
      </p:sp>
      <p:grpSp>
        <p:nvGrpSpPr>
          <p:cNvPr id="726" name="Group 726"/>
          <p:cNvGrpSpPr/>
          <p:nvPr/>
        </p:nvGrpSpPr>
        <p:grpSpPr>
          <a:xfrm>
            <a:off x="1146390" y="7551165"/>
            <a:ext cx="22091220" cy="4713281"/>
            <a:chOff x="0" y="0"/>
            <a:chExt cx="22091219" cy="4713279"/>
          </a:xfrm>
        </p:grpSpPr>
        <p:sp>
          <p:nvSpPr>
            <p:cNvPr id="723" name="Shape 723"/>
            <p:cNvSpPr/>
            <p:nvPr/>
          </p:nvSpPr>
          <p:spPr>
            <a:xfrm>
              <a:off x="0" y="1264799"/>
              <a:ext cx="22091220" cy="344848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4" name="Shape 724"/>
            <p:cNvSpPr txBox="1"/>
            <p:nvPr/>
          </p:nvSpPr>
          <p:spPr>
            <a:xfrm>
              <a:off x="209332" y="1529673"/>
              <a:ext cx="21841984" cy="3018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/>
                <a:t>student</a:t>
              </a:r>
              <a:r>
                <a:rPr dirty="0"/>
                <a:t> &lt;- </a:t>
              </a:r>
              <a:r>
                <a:rPr lang="en-GB" dirty="0"/>
                <a:t>learn</a:t>
              </a:r>
              <a:r>
                <a:rPr dirty="0"/>
                <a:t>(</a:t>
              </a:r>
              <a:r>
                <a:rPr lang="en-GB" dirty="0"/>
                <a:t>student</a:t>
              </a:r>
              <a:r>
                <a:rPr dirty="0"/>
                <a:t>, </a:t>
              </a:r>
              <a:r>
                <a:rPr lang="en-GB" dirty="0"/>
                <a:t>R</a:t>
              </a:r>
              <a:r>
                <a:rPr dirty="0"/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/>
                <a:t>student</a:t>
              </a:r>
              <a:r>
                <a:rPr dirty="0"/>
                <a:t> &lt;- </a:t>
              </a:r>
              <a:r>
                <a:rPr lang="en-GB" dirty="0"/>
                <a:t>analyse</a:t>
              </a:r>
              <a:r>
                <a:rPr dirty="0"/>
                <a:t>(</a:t>
              </a:r>
              <a:r>
                <a:rPr lang="en-GB" dirty="0"/>
                <a:t>student</a:t>
              </a:r>
              <a:r>
                <a:rPr dirty="0"/>
                <a:t>, </a:t>
              </a:r>
              <a:r>
                <a:rPr lang="en-GB" dirty="0"/>
                <a:t>data</a:t>
              </a:r>
              <a:r>
                <a:rPr dirty="0"/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/>
                <a:t>receive</a:t>
              </a:r>
              <a:r>
                <a:rPr dirty="0"/>
                <a:t>(</a:t>
              </a:r>
              <a:r>
                <a:rPr lang="en-GB" dirty="0"/>
                <a:t>student</a:t>
              </a:r>
              <a:r>
                <a:rPr dirty="0"/>
                <a:t>,  </a:t>
              </a:r>
              <a:r>
                <a:rPr lang="en-GB" dirty="0"/>
                <a:t>distinction</a:t>
              </a:r>
              <a:r>
                <a:rPr dirty="0"/>
                <a:t>)</a:t>
              </a:r>
            </a:p>
          </p:txBody>
        </p:sp>
        <p:sp>
          <p:nvSpPr>
            <p:cNvPr id="725" name="Shape 725"/>
            <p:cNvSpPr txBox="1"/>
            <p:nvPr/>
          </p:nvSpPr>
          <p:spPr>
            <a:xfrm>
              <a:off x="49875" y="0"/>
              <a:ext cx="18158428" cy="1354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vs.</a:t>
              </a:r>
            </a:p>
          </p:txBody>
        </p:sp>
      </p:grpSp>
      <p:sp>
        <p:nvSpPr>
          <p:cNvPr id="727" name="Shape 72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69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R-logo.001.png"/>
          <p:cNvPicPr>
            <a:picLocks noChangeAspect="1"/>
          </p:cNvPicPr>
          <p:nvPr/>
        </p:nvPicPr>
        <p:blipFill>
          <a:blip r:embed="rId2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babynames.csv</a:t>
            </a:r>
          </a:p>
        </p:txBody>
      </p:sp>
      <p:sp>
        <p:nvSpPr>
          <p:cNvPr id="187" name="Shape 187"/>
          <p:cNvSpPr/>
          <p:nvPr/>
        </p:nvSpPr>
        <p:spPr>
          <a:xfrm>
            <a:off x="5642073" y="4326134"/>
            <a:ext cx="13134619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8" name="Shape 188"/>
          <p:cNvSpPr txBox="1"/>
          <p:nvPr/>
        </p:nvSpPr>
        <p:spPr>
          <a:xfrm>
            <a:off x="6006793" y="4488650"/>
            <a:ext cx="12566840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year</a:t>
            </a:r>
            <a:r>
              <a:rPr>
                <a:solidFill>
                  <a:srgbClr val="000000"/>
                </a:solidFill>
              </a:rPr>
              <a:t>,</a:t>
            </a:r>
            <a:r>
              <a:t>sex</a:t>
            </a:r>
            <a:r>
              <a:rPr>
                <a:solidFill>
                  <a:srgbClr val="000000"/>
                </a:solidFill>
              </a:rPr>
              <a:t>,</a:t>
            </a:r>
            <a:r>
              <a:t>name</a:t>
            </a:r>
            <a:r>
              <a:rPr>
                <a:solidFill>
                  <a:srgbClr val="000000"/>
                </a:solidFill>
              </a:rPr>
              <a:t>,</a:t>
            </a:r>
            <a:r>
              <a:t>n</a:t>
            </a:r>
            <a:r>
              <a:rPr>
                <a:solidFill>
                  <a:srgbClr val="000000"/>
                </a:solidFill>
              </a:rPr>
              <a:t>,</a:t>
            </a:r>
            <a:r>
              <a:t>prop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Mary</a:t>
            </a:r>
            <a:r>
              <a:rPr>
                <a:solidFill>
                  <a:srgbClr val="000000"/>
                </a:solidFill>
              </a:rPr>
              <a:t>,</a:t>
            </a:r>
            <a:r>
              <a:t>7065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0.07238359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Anna</a:t>
            </a:r>
            <a:r>
              <a:rPr>
                <a:solidFill>
                  <a:srgbClr val="000000"/>
                </a:solidFill>
              </a:rPr>
              <a:t>,</a:t>
            </a:r>
            <a:r>
              <a:t>2604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0.02667896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Emma</a:t>
            </a:r>
            <a:r>
              <a:rPr>
                <a:solidFill>
                  <a:srgbClr val="000000"/>
                </a:solidFill>
              </a:rPr>
              <a:t>,</a:t>
            </a:r>
            <a:r>
              <a:t>2003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0.02052149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Elizabeth</a:t>
            </a:r>
            <a:r>
              <a:rPr>
                <a:solidFill>
                  <a:srgbClr val="000000"/>
                </a:solidFill>
              </a:rPr>
              <a:t>,</a:t>
            </a:r>
            <a:r>
              <a:t>1939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0.01986579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Minnie</a:t>
            </a:r>
            <a:r>
              <a:rPr>
                <a:solidFill>
                  <a:srgbClr val="000000"/>
                </a:solidFill>
              </a:rPr>
              <a:t>,</a:t>
            </a:r>
            <a:r>
              <a:t>1746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0.01788843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Margaret</a:t>
            </a:r>
            <a:r>
              <a:rPr>
                <a:solidFill>
                  <a:srgbClr val="000000"/>
                </a:solidFill>
              </a:rPr>
              <a:t>,</a:t>
            </a:r>
            <a:r>
              <a:t>1578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0.0161672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Ida</a:t>
            </a:r>
            <a:r>
              <a:rPr>
                <a:solidFill>
                  <a:srgbClr val="000000"/>
                </a:solidFill>
              </a:rPr>
              <a:t>,</a:t>
            </a:r>
            <a:r>
              <a:t>1472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0.01508119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Alice</a:t>
            </a:r>
            <a:r>
              <a:rPr>
                <a:solidFill>
                  <a:srgbClr val="000000"/>
                </a:solidFill>
              </a:rPr>
              <a:t>,</a:t>
            </a:r>
            <a:r>
              <a:t>1414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0.01448696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Shape 73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Shortcut to type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733" name="Group 733"/>
          <p:cNvGrpSpPr/>
          <p:nvPr/>
        </p:nvGrpSpPr>
        <p:grpSpPr>
          <a:xfrm>
            <a:off x="3367931" y="4870169"/>
            <a:ext cx="3544082" cy="1771792"/>
            <a:chOff x="0" y="0"/>
            <a:chExt cx="3544081" cy="1771790"/>
          </a:xfrm>
        </p:grpSpPr>
        <p:sp>
          <p:nvSpPr>
            <p:cNvPr id="731" name="Shape 731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Cmd</a:t>
              </a:r>
            </a:p>
          </p:txBody>
        </p:sp>
      </p:grpSp>
      <p:grpSp>
        <p:nvGrpSpPr>
          <p:cNvPr id="736" name="Group 736"/>
          <p:cNvGrpSpPr/>
          <p:nvPr/>
        </p:nvGrpSpPr>
        <p:grpSpPr>
          <a:xfrm>
            <a:off x="12762234" y="4870169"/>
            <a:ext cx="2084885" cy="1771792"/>
            <a:chOff x="0" y="0"/>
            <a:chExt cx="2084883" cy="1771790"/>
          </a:xfrm>
        </p:grpSpPr>
        <p:sp>
          <p:nvSpPr>
            <p:cNvPr id="734" name="Shape 734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737" name="Shape 737"/>
          <p:cNvSpPr txBox="1"/>
          <p:nvPr/>
        </p:nvSpPr>
        <p:spPr>
          <a:xfrm>
            <a:off x="7109770" y="50387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16016617" y="5081377"/>
            <a:ext cx="2719184" cy="134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(Mac)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x="16075426" y="7285248"/>
            <a:ext cx="4893817" cy="134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(Windows)</a:t>
            </a:r>
          </a:p>
        </p:txBody>
      </p:sp>
      <p:grpSp>
        <p:nvGrpSpPr>
          <p:cNvPr id="742" name="Group 742"/>
          <p:cNvGrpSpPr/>
          <p:nvPr/>
        </p:nvGrpSpPr>
        <p:grpSpPr>
          <a:xfrm>
            <a:off x="8065083" y="4870169"/>
            <a:ext cx="3544083" cy="1771792"/>
            <a:chOff x="0" y="0"/>
            <a:chExt cx="3544081" cy="1771790"/>
          </a:xfrm>
        </p:grpSpPr>
        <p:sp>
          <p:nvSpPr>
            <p:cNvPr id="740" name="Shape 740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743" name="Shape 743"/>
          <p:cNvSpPr txBox="1"/>
          <p:nvPr/>
        </p:nvSpPr>
        <p:spPr>
          <a:xfrm>
            <a:off x="11806922" y="50895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746" name="Group 746"/>
          <p:cNvGrpSpPr/>
          <p:nvPr/>
        </p:nvGrpSpPr>
        <p:grpSpPr>
          <a:xfrm>
            <a:off x="3396343" y="7074040"/>
            <a:ext cx="3544083" cy="1771791"/>
            <a:chOff x="0" y="0"/>
            <a:chExt cx="3544081" cy="1771790"/>
          </a:xfrm>
        </p:grpSpPr>
        <p:sp>
          <p:nvSpPr>
            <p:cNvPr id="744" name="Shape 744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Ctrl</a:t>
              </a:r>
            </a:p>
          </p:txBody>
        </p:sp>
      </p:grpSp>
      <p:grpSp>
        <p:nvGrpSpPr>
          <p:cNvPr id="749" name="Group 749"/>
          <p:cNvGrpSpPr/>
          <p:nvPr/>
        </p:nvGrpSpPr>
        <p:grpSpPr>
          <a:xfrm>
            <a:off x="12790647" y="7074040"/>
            <a:ext cx="2084884" cy="1771791"/>
            <a:chOff x="0" y="0"/>
            <a:chExt cx="2084883" cy="1771790"/>
          </a:xfrm>
        </p:grpSpPr>
        <p:sp>
          <p:nvSpPr>
            <p:cNvPr id="747" name="Shape 747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750" name="Shape 750"/>
          <p:cNvSpPr txBox="1"/>
          <p:nvPr/>
        </p:nvSpPr>
        <p:spPr>
          <a:xfrm>
            <a:off x="7138183" y="72426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753" name="Group 753"/>
          <p:cNvGrpSpPr/>
          <p:nvPr/>
        </p:nvGrpSpPr>
        <p:grpSpPr>
          <a:xfrm>
            <a:off x="8093495" y="7074040"/>
            <a:ext cx="3544083" cy="1771791"/>
            <a:chOff x="0" y="0"/>
            <a:chExt cx="3544081" cy="1771790"/>
          </a:xfrm>
        </p:grpSpPr>
        <p:sp>
          <p:nvSpPr>
            <p:cNvPr id="751" name="Shape 751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754" name="Shape 754"/>
          <p:cNvSpPr txBox="1"/>
          <p:nvPr/>
        </p:nvSpPr>
        <p:spPr>
          <a:xfrm>
            <a:off x="11835335" y="72934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70</a:t>
            </a:fld>
            <a:endParaRPr/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758" name="Shape 758"/>
          <p:cNvSpPr txBox="1">
            <a:spLocks noGrp="1"/>
          </p:cNvSpPr>
          <p:nvPr>
            <p:ph type="body" idx="4294967295"/>
          </p:nvPr>
        </p:nvSpPr>
        <p:spPr>
          <a:xfrm>
            <a:off x="1484670" y="2596500"/>
            <a:ext cx="21414660" cy="852300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</a:defRPr>
            </a:pPr>
            <a:r>
              <a:rPr dirty="0"/>
              <a:t>Use </a:t>
            </a:r>
            <a:r>
              <a:rPr b="1" dirty="0"/>
              <a:t>%&gt;%</a:t>
            </a:r>
            <a:r>
              <a:rPr dirty="0"/>
              <a:t> to write a sequence of functions that: 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</a:defRPr>
            </a:pPr>
            <a:r>
              <a:rPr dirty="0"/>
              <a:t>Filters </a:t>
            </a:r>
            <a:r>
              <a:rPr dirty="0" err="1"/>
              <a:t>babynames</a:t>
            </a:r>
            <a:r>
              <a:rPr dirty="0"/>
              <a:t> to the </a:t>
            </a:r>
            <a:r>
              <a:rPr lang="en-GB" dirty="0"/>
              <a:t>girls</a:t>
            </a:r>
            <a:r>
              <a:rPr dirty="0"/>
              <a:t> that were born in 2017, </a:t>
            </a:r>
            <a:r>
              <a:rPr i="1" dirty="0"/>
              <a:t>then…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</a:defRPr>
            </a:pPr>
            <a:r>
              <a:rPr dirty="0"/>
              <a:t>Selects the </a:t>
            </a:r>
            <a:r>
              <a:rPr b="1" dirty="0"/>
              <a:t>name</a:t>
            </a:r>
            <a:r>
              <a:rPr dirty="0"/>
              <a:t> and </a:t>
            </a:r>
            <a:r>
              <a:rPr b="1" dirty="0"/>
              <a:t>n</a:t>
            </a:r>
            <a:r>
              <a:rPr dirty="0"/>
              <a:t> columns, </a:t>
            </a:r>
            <a:r>
              <a:rPr i="1" dirty="0"/>
              <a:t>then…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</a:defRPr>
            </a:pPr>
            <a:r>
              <a:rPr dirty="0"/>
              <a:t>Arranges the results so that the most popular names are </a:t>
            </a:r>
            <a:r>
              <a:rPr lang="en-GB" dirty="0"/>
              <a:t>at</a:t>
            </a:r>
            <a:r>
              <a:rPr dirty="0"/>
              <a:t> the top.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71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380924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/>
        </p:nvSpPr>
        <p:spPr>
          <a:xfrm>
            <a:off x="2646808" y="218582"/>
            <a:ext cx="19090383" cy="132820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2856140" y="429097"/>
            <a:ext cx="18764456" cy="1431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filter(year == 2017, sex == "F")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select(name, n)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arrange(desc(n))</a:t>
            </a:r>
            <a:endParaRPr dirty="0"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name         n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1 Emma      19738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2 Olivia    18632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3 Ava       15902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4 Isabella  15100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5 Sophia    14831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6 Mia       13437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7 Charlotte 12893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8 Amelia    11800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9 Evelyn    10675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## … with 20,170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" grpId="0" animBg="1"/>
      <p:bldP spid="76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/>
        </p:nvSpPr>
        <p:spPr>
          <a:xfrm>
            <a:off x="6037798" y="5283199"/>
            <a:ext cx="12308404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Payoff!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7</a:t>
            </a:r>
            <a:r>
              <a:rPr dirty="0"/>
              <a:t> - Exam</a:t>
            </a:r>
          </a:p>
        </p:txBody>
      </p:sp>
      <p:sp>
        <p:nvSpPr>
          <p:cNvPr id="768" name="Shape 768"/>
          <p:cNvSpPr txBox="1">
            <a:spLocks noGrp="1"/>
          </p:cNvSpPr>
          <p:nvPr>
            <p:ph type="body" sz="half" idx="4294967295"/>
          </p:nvPr>
        </p:nvSpPr>
        <p:spPr>
          <a:xfrm>
            <a:off x="2636159" y="3592674"/>
            <a:ext cx="19111682" cy="6530652"/>
          </a:xfrm>
          <a:prstGeom prst="rect">
            <a:avLst/>
          </a:prstGeom>
        </p:spPr>
        <p:txBody>
          <a:bodyPr lIns="71437" tIns="71437" rIns="71437" bIns="71437">
            <a:normAutofit lnSpcReduction="10000"/>
          </a:bodyPr>
          <a:lstStyle/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rPr dirty="0"/>
              <a:t>Trim </a:t>
            </a:r>
            <a:r>
              <a:rPr dirty="0" err="1"/>
              <a:t>babynames</a:t>
            </a:r>
            <a:r>
              <a:rPr dirty="0"/>
              <a:t> to just the rows that contain your </a:t>
            </a:r>
            <a:r>
              <a:rPr b="1" dirty="0"/>
              <a:t>name</a:t>
            </a:r>
            <a:r>
              <a:rPr dirty="0"/>
              <a:t> and your </a:t>
            </a:r>
            <a:r>
              <a:rPr b="1" dirty="0"/>
              <a:t>sex</a:t>
            </a:r>
            <a:r>
              <a:rPr lang="en-GB" b="1" dirty="0"/>
              <a:t> … </a:t>
            </a:r>
            <a:r>
              <a:rPr lang="en-GB" dirty="0"/>
              <a:t>or your favourite US name</a:t>
            </a:r>
            <a:endParaRPr b="1" dirty="0"/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rPr dirty="0"/>
              <a:t>Trim the result to just the columns that will appear in your graph (not necessary</a:t>
            </a:r>
            <a:r>
              <a:rPr lang="en-GB" dirty="0"/>
              <a:t> for graph</a:t>
            </a:r>
            <a:r>
              <a:rPr dirty="0"/>
              <a:t>, but useful </a:t>
            </a:r>
            <a:r>
              <a:rPr lang="en-GB" dirty="0"/>
              <a:t>when you display tables</a:t>
            </a:r>
            <a:r>
              <a:rPr dirty="0"/>
              <a:t>)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rPr dirty="0"/>
              <a:t>Plot the results as a line graph with </a:t>
            </a:r>
            <a:r>
              <a:rPr b="1" dirty="0"/>
              <a:t>year</a:t>
            </a:r>
            <a:r>
              <a:rPr dirty="0"/>
              <a:t> on the x axis and </a:t>
            </a:r>
            <a:r>
              <a:rPr b="1" dirty="0"/>
              <a:t>prop</a:t>
            </a:r>
            <a:r>
              <a:rPr dirty="0"/>
              <a:t> on the y axis</a:t>
            </a:r>
          </a:p>
        </p:txBody>
      </p:sp>
      <p:sp>
        <p:nvSpPr>
          <p:cNvPr id="770" name="Shape 77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74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250295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05:00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Shape 774"/>
          <p:cNvSpPr/>
          <p:nvPr/>
        </p:nvSpPr>
        <p:spPr>
          <a:xfrm>
            <a:off x="1127160" y="666005"/>
            <a:ext cx="22091220" cy="560194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5" name="Shape 775"/>
          <p:cNvSpPr txBox="1"/>
          <p:nvPr/>
        </p:nvSpPr>
        <p:spPr>
          <a:xfrm>
            <a:off x="1421206" y="883582"/>
            <a:ext cx="21841985" cy="533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filter(name == "</a:t>
            </a:r>
            <a:r>
              <a:rPr lang="en-GB" dirty="0">
                <a:solidFill>
                  <a:srgbClr val="000000"/>
                </a:solidFill>
              </a:rPr>
              <a:t>Lukas</a:t>
            </a:r>
            <a:r>
              <a:rPr dirty="0">
                <a:solidFill>
                  <a:srgbClr val="000000"/>
                </a:solidFill>
              </a:rPr>
              <a:t>", sex == "M")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select(year, prop)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GB" dirty="0" err="1"/>
              <a:t>aes</a:t>
            </a:r>
            <a:r>
              <a:rPr lang="en-GB" dirty="0"/>
              <a:t>(x = year, y = prop</a:t>
            </a:r>
            <a:r>
              <a:rPr dirty="0"/>
              <a:t>)</a:t>
            </a:r>
            <a:r>
              <a:rPr lang="en-GB" dirty="0"/>
              <a:t>)</a:t>
            </a:r>
            <a:r>
              <a:rPr dirty="0"/>
              <a:t>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geom_line</a:t>
            </a:r>
            <a:r>
              <a:rPr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79847A-40D5-4EEB-8B92-5188F34C3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266" y="6485527"/>
            <a:ext cx="11046779" cy="687266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89" name="Shape 789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Shape 790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filter(name == "</a:t>
            </a:r>
            <a:r>
              <a:rPr lang="en-GB" dirty="0">
                <a:solidFill>
                  <a:srgbClr val="000000"/>
                </a:solidFill>
              </a:rPr>
              <a:t>Robin</a:t>
            </a:r>
            <a:r>
              <a:rPr dirty="0">
                <a:solidFill>
                  <a:srgbClr val="000000"/>
                </a:solidFill>
              </a:rPr>
              <a:t>")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GB" dirty="0" err="1"/>
              <a:t>aes</a:t>
            </a:r>
            <a:r>
              <a:rPr lang="en-GB" dirty="0"/>
              <a:t>(year, prop)</a:t>
            </a:r>
            <a:r>
              <a:rPr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</a:t>
            </a:r>
            <a:r>
              <a:rPr dirty="0" err="1">
                <a:solidFill>
                  <a:schemeClr val="tx1"/>
                </a:solidFill>
              </a:rPr>
              <a:t>line</a:t>
            </a:r>
            <a:r>
              <a:rPr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E985C-4620-4804-9A8D-AD5F6D301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025" y="5450569"/>
            <a:ext cx="13173766" cy="80935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2E1BA0-E9ED-4182-84F3-760C3682FBE2}"/>
              </a:ext>
            </a:extLst>
          </p:cNvPr>
          <p:cNvSpPr/>
          <p:nvPr/>
        </p:nvSpPr>
        <p:spPr>
          <a:xfrm>
            <a:off x="10081938" y="329338"/>
            <a:ext cx="13994296" cy="1006044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What’s going on?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Shape 781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2" name="Shape 782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filter(name == "</a:t>
            </a:r>
            <a:r>
              <a:rPr lang="en-GB" dirty="0">
                <a:solidFill>
                  <a:srgbClr val="000000"/>
                </a:solidFill>
              </a:rPr>
              <a:t>Robin</a:t>
            </a:r>
            <a:r>
              <a:rPr dirty="0">
                <a:solidFill>
                  <a:srgbClr val="000000"/>
                </a:solidFill>
              </a:rPr>
              <a:t>")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GB" dirty="0" err="1"/>
              <a:t>aes</a:t>
            </a:r>
            <a:r>
              <a:rPr lang="en-GB" dirty="0"/>
              <a:t>(x = year, y = prop)</a:t>
            </a:r>
            <a:r>
              <a:rPr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</a:t>
            </a:r>
            <a:r>
              <a:rPr dirty="0" err="1">
                <a:solidFill>
                  <a:schemeClr val="accent1"/>
                </a:solidFill>
              </a:rPr>
              <a:t>point</a:t>
            </a:r>
            <a:r>
              <a:rPr dirty="0"/>
              <a:t>()</a:t>
            </a:r>
          </a:p>
        </p:txBody>
      </p:sp>
      <p:sp>
        <p:nvSpPr>
          <p:cNvPr id="785" name="Shape 785"/>
          <p:cNvSpPr txBox="1"/>
          <p:nvPr/>
        </p:nvSpPr>
        <p:spPr>
          <a:xfrm rot="21275570">
            <a:off x="17550670" y="2720433"/>
            <a:ext cx="4440164" cy="1102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44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Did not filter on SEX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42B73-0226-4116-8B73-0199D9148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575" y="5549193"/>
            <a:ext cx="12776199" cy="78493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ECEF83-1B8F-4C7D-8D40-608522BE9F26}"/>
              </a:ext>
            </a:extLst>
          </p:cNvPr>
          <p:cNvSpPr/>
          <p:nvPr/>
        </p:nvSpPr>
        <p:spPr>
          <a:xfrm>
            <a:off x="10081938" y="329338"/>
            <a:ext cx="13994296" cy="1006044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What’s going on?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43152F-036E-46FA-9684-7C87D2AE313C}"/>
              </a:ext>
            </a:extLst>
          </p:cNvPr>
          <p:cNvCxnSpPr>
            <a:cxnSpLocks/>
          </p:cNvCxnSpPr>
          <p:nvPr/>
        </p:nvCxnSpPr>
        <p:spPr>
          <a:xfrm flipH="1" flipV="1">
            <a:off x="9601200" y="2276530"/>
            <a:ext cx="7613374" cy="844357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/>
        </p:nvSpPr>
        <p:spPr>
          <a:xfrm>
            <a:off x="6037798" y="3759199"/>
            <a:ext cx="12308404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groups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Shape 794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5" name="Shape 795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filter(name == "</a:t>
            </a:r>
            <a:r>
              <a:rPr lang="en-GB" dirty="0">
                <a:solidFill>
                  <a:srgbClr val="000000"/>
                </a:solidFill>
              </a:rPr>
              <a:t>Robin</a:t>
            </a:r>
            <a:r>
              <a:rPr dirty="0">
                <a:solidFill>
                  <a:srgbClr val="000000"/>
                </a:solidFill>
              </a:rPr>
              <a:t>")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US" dirty="0" err="1"/>
              <a:t>aes</a:t>
            </a:r>
            <a:r>
              <a:rPr lang="en-US" dirty="0"/>
              <a:t>(x = year, y = prop, </a:t>
            </a:r>
            <a:r>
              <a:rPr lang="en-US" dirty="0">
                <a:solidFill>
                  <a:schemeClr val="accent1"/>
                </a:solidFill>
              </a:rPr>
              <a:t>group = sex</a:t>
            </a:r>
            <a:r>
              <a:rPr lang="en-US" dirty="0"/>
              <a:t>)</a:t>
            </a:r>
            <a:r>
              <a:rPr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geom_line</a:t>
            </a:r>
            <a:r>
              <a:rPr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419E27-0DC4-40B7-B42E-6DB0F9C18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414" y="5425225"/>
            <a:ext cx="12982603" cy="80036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creen Shot 2019-05-04 at 10.42.00 AM.png"/>
          <p:cNvPicPr>
            <a:picLocks noChangeAspect="1"/>
          </p:cNvPicPr>
          <p:nvPr/>
        </p:nvPicPr>
        <p:blipFill>
          <a:blip r:embed="rId2"/>
          <a:srcRect l="4662" t="19100" r="4662" b="8130"/>
          <a:stretch>
            <a:fillRect/>
          </a:stretch>
        </p:blipFill>
        <p:spPr>
          <a:xfrm>
            <a:off x="2407186" y="4659712"/>
            <a:ext cx="8623752" cy="51683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91" name="R-logo.001.png"/>
          <p:cNvPicPr>
            <a:picLocks noChangeAspect="1"/>
          </p:cNvPicPr>
          <p:nvPr/>
        </p:nvPicPr>
        <p:blipFill>
          <a:blip r:embed="rId3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2310383" y="3329939"/>
            <a:ext cx="16505335" cy="1095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Click Import Dataset From Text (readr)…</a:t>
            </a:r>
          </a:p>
        </p:txBody>
      </p:sp>
      <p:sp>
        <p:nvSpPr>
          <p:cNvPr id="194" name="Shape 194"/>
          <p:cNvSpPr/>
          <p:nvPr/>
        </p:nvSpPr>
        <p:spPr>
          <a:xfrm flipH="1">
            <a:off x="6279885" y="4537275"/>
            <a:ext cx="6096839" cy="8094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867"/>
                </a:lnTo>
                <a:lnTo>
                  <a:pt x="21562" y="7499"/>
                </a:lnTo>
                <a:lnTo>
                  <a:pt x="23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6256142" y="5242718"/>
            <a:ext cx="2567516" cy="206965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96" name="Screen Shot 2019-05-04 at 10.42.00 AM.png"/>
          <p:cNvPicPr>
            <a:picLocks noChangeAspect="1"/>
          </p:cNvPicPr>
          <p:nvPr/>
        </p:nvPicPr>
        <p:blipFill>
          <a:blip r:embed="rId2"/>
          <a:srcRect l="44605" t="26901" r="26261" b="40792"/>
          <a:stretch>
            <a:fillRect/>
          </a:stretch>
        </p:blipFill>
        <p:spPr>
          <a:xfrm>
            <a:off x="12318429" y="4552822"/>
            <a:ext cx="9742503" cy="806796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97" name="Picture 19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307904" y="5114576"/>
            <a:ext cx="4601703" cy="1654361"/>
          </a:xfrm>
          <a:prstGeom prst="rect">
            <a:avLst/>
          </a:prstGeom>
        </p:spPr>
      </p:pic>
      <p:pic>
        <p:nvPicPr>
          <p:cNvPr id="199" name="Picture 19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14334984" y="2372471"/>
            <a:ext cx="3299917" cy="2688537"/>
          </a:xfrm>
          <a:prstGeom prst="rect">
            <a:avLst/>
          </a:prstGeom>
        </p:spPr>
      </p:pic>
      <p:sp>
        <p:nvSpPr>
          <p:cNvPr id="201" name="Shape 20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animBg="1" advAuto="0"/>
      <p:bldP spid="199" grpId="0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Shape 799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0" name="Shape 800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filter(name == "</a:t>
            </a:r>
            <a:r>
              <a:rPr lang="en-GB" dirty="0">
                <a:solidFill>
                  <a:srgbClr val="000000"/>
                </a:solidFill>
              </a:rPr>
              <a:t>Robin</a:t>
            </a:r>
            <a:r>
              <a:rPr dirty="0">
                <a:solidFill>
                  <a:srgbClr val="000000"/>
                </a:solidFill>
              </a:rPr>
              <a:t>")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US" dirty="0" err="1"/>
              <a:t>aes</a:t>
            </a:r>
            <a:r>
              <a:rPr lang="en-US" dirty="0"/>
              <a:t>(year, prop, </a:t>
            </a:r>
            <a:r>
              <a:rPr lang="en-US" dirty="0">
                <a:solidFill>
                  <a:schemeClr val="accent1"/>
                </a:solidFill>
              </a:rPr>
              <a:t>color = sex</a:t>
            </a:r>
            <a:r>
              <a:rPr lang="en-US" dirty="0"/>
              <a:t>)</a:t>
            </a:r>
            <a:r>
              <a:rPr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geom_line</a:t>
            </a:r>
            <a:r>
              <a:rPr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49576-A4AD-4E49-8A4B-337042F5C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449" y="5690873"/>
            <a:ext cx="12582055" cy="78126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Shape 799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0" name="Shape 800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</a:rPr>
              <a:t>babynames</a:t>
            </a:r>
            <a:r>
              <a:rPr lang="en-GB" dirty="0">
                <a:solidFill>
                  <a:srgbClr val="000000"/>
                </a:solidFill>
              </a:rPr>
              <a:t> %&gt;% </a:t>
            </a:r>
            <a:br>
              <a:rPr lang="en-GB" dirty="0">
                <a:solidFill>
                  <a:srgbClr val="000000"/>
                </a:solidFill>
              </a:rPr>
            </a:br>
            <a:r>
              <a:rPr lang="en-GB" dirty="0"/>
              <a:t>    </a:t>
            </a:r>
            <a:r>
              <a:rPr lang="en-GB" dirty="0">
                <a:solidFill>
                  <a:srgbClr val="000000"/>
                </a:solidFill>
              </a:rPr>
              <a:t>filter(name %in% c("Alexandra", "Evan", "Kevin")) %&gt;%  </a:t>
            </a:r>
            <a:br>
              <a:rPr lang="en-GB" dirty="0">
                <a:solidFill>
                  <a:srgbClr val="000000"/>
                </a:solidFill>
              </a:rPr>
            </a:br>
            <a:r>
              <a:rPr lang="en-GB" dirty="0"/>
              <a:t>    </a:t>
            </a:r>
            <a:r>
              <a:rPr lang="en-GB" dirty="0" err="1">
                <a:solidFill>
                  <a:srgbClr val="000000"/>
                </a:solidFill>
              </a:rPr>
              <a:t>ggplot</a:t>
            </a:r>
            <a:r>
              <a:rPr lang="en-GB" dirty="0">
                <a:solidFill>
                  <a:srgbClr val="000000"/>
                </a:solidFill>
              </a:rPr>
              <a:t>(</a:t>
            </a:r>
            <a:r>
              <a:rPr lang="en-GB" dirty="0" err="1">
                <a:solidFill>
                  <a:srgbClr val="000000"/>
                </a:solidFill>
              </a:rPr>
              <a:t>aes</a:t>
            </a:r>
            <a:r>
              <a:rPr lang="en-GB" dirty="0">
                <a:solidFill>
                  <a:srgbClr val="000000"/>
                </a:solidFill>
              </a:rPr>
              <a:t>(x = year, y = prop, </a:t>
            </a:r>
            <a:r>
              <a:rPr lang="en-GB" dirty="0" err="1">
                <a:solidFill>
                  <a:srgbClr val="000000"/>
                </a:solidFill>
              </a:rPr>
              <a:t>color</a:t>
            </a:r>
            <a:r>
              <a:rPr lang="en-GB" dirty="0">
                <a:solidFill>
                  <a:srgbClr val="000000"/>
                </a:solidFill>
              </a:rPr>
              <a:t> = name, </a:t>
            </a:r>
            <a:r>
              <a:rPr lang="en-GB" dirty="0" err="1">
                <a:solidFill>
                  <a:srgbClr val="000000"/>
                </a:solidFill>
              </a:rPr>
              <a:t>linetype</a:t>
            </a:r>
            <a:r>
              <a:rPr lang="en-GB" dirty="0">
                <a:solidFill>
                  <a:srgbClr val="000000"/>
                </a:solidFill>
              </a:rPr>
              <a:t> = sex)) + </a:t>
            </a:r>
            <a:br>
              <a:rPr lang="en-GB" dirty="0">
                <a:solidFill>
                  <a:srgbClr val="000000"/>
                </a:solidFill>
              </a:rPr>
            </a:br>
            <a:r>
              <a:rPr lang="en-GB" dirty="0">
                <a:solidFill>
                  <a:srgbClr val="000000"/>
                </a:solidFill>
              </a:rPr>
              <a:t>		</a:t>
            </a:r>
            <a:r>
              <a:rPr lang="en-GB" dirty="0" err="1">
                <a:solidFill>
                  <a:srgbClr val="000000"/>
                </a:solidFill>
              </a:rPr>
              <a:t>geom_line</a:t>
            </a:r>
            <a:r>
              <a:rPr lang="en-GB" dirty="0">
                <a:solidFill>
                  <a:srgbClr val="000000"/>
                </a:solidFill>
              </a:rPr>
              <a:t>() + </a:t>
            </a:r>
            <a:br>
              <a:rPr lang="en-GB" dirty="0">
                <a:solidFill>
                  <a:srgbClr val="000000"/>
                </a:solidFill>
              </a:rPr>
            </a:br>
            <a:r>
              <a:rPr lang="en-GB" dirty="0">
                <a:solidFill>
                  <a:srgbClr val="000000"/>
                </a:solidFill>
              </a:rPr>
              <a:t>		</a:t>
            </a:r>
            <a:r>
              <a:rPr lang="en-GB" dirty="0" err="1">
                <a:solidFill>
                  <a:srgbClr val="000000"/>
                </a:solidFill>
              </a:rPr>
              <a:t>scale_y_continuous</a:t>
            </a:r>
            <a:r>
              <a:rPr lang="en-GB" dirty="0">
                <a:solidFill>
                  <a:srgbClr val="000000"/>
                </a:solidFill>
              </a:rPr>
              <a:t>(labels = scales::</a:t>
            </a:r>
            <a:r>
              <a:rPr lang="en-GB" dirty="0" err="1">
                <a:solidFill>
                  <a:srgbClr val="000000"/>
                </a:solidFill>
              </a:rPr>
              <a:t>label_percent</a:t>
            </a:r>
            <a:r>
              <a:rPr lang="en-GB" dirty="0">
                <a:solidFill>
                  <a:srgbClr val="000000"/>
                </a:solidFill>
              </a:rPr>
              <a:t>())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B3694-F5E6-4447-886B-C4D1B290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99" y="5378721"/>
            <a:ext cx="13078619" cy="812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53788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What are the most popular names?</a:t>
            </a:r>
          </a:p>
        </p:txBody>
      </p:sp>
      <p:pic>
        <p:nvPicPr>
          <p:cNvPr id="808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811" name="Shape 811"/>
          <p:cNvSpPr txBox="1">
            <a:spLocks noGrp="1"/>
          </p:cNvSpPr>
          <p:nvPr>
            <p:ph type="body" sz="half" idx="4294967295"/>
          </p:nvPr>
        </p:nvSpPr>
        <p:spPr>
          <a:xfrm>
            <a:off x="2764628" y="3579881"/>
            <a:ext cx="18854744" cy="546403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Do we have enough information to: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t>Calculate the total number of children with each name?</a:t>
            </a:r>
          </a:p>
        </p:txBody>
      </p:sp>
      <p:sp>
        <p:nvSpPr>
          <p:cNvPr id="812" name="Shape 81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83</a:t>
            </a:fld>
            <a:endParaRPr/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Shape 81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Deriving information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6408413" y="3710350"/>
            <a:ext cx="13334314" cy="62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 err="1">
                <a:solidFill>
                  <a:srgbClr val="78AAD6"/>
                </a:solidFill>
              </a:rPr>
              <a:t>summarise</a:t>
            </a:r>
            <a:r>
              <a:rPr b="1" dirty="0">
                <a:solidFill>
                  <a:srgbClr val="78AAD6"/>
                </a:solidFill>
              </a:rPr>
              <a:t>()</a:t>
            </a:r>
            <a:r>
              <a:rPr dirty="0"/>
              <a:t> - </a:t>
            </a:r>
            <a:r>
              <a:rPr dirty="0" err="1"/>
              <a:t>summarise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b="1" dirty="0">
                <a:solidFill>
                  <a:srgbClr val="78AAD6"/>
                </a:solidFill>
              </a:rPr>
              <a:t>    </a:t>
            </a:r>
            <a:r>
              <a:rPr lang="en-GB" b="1" dirty="0" err="1">
                <a:solidFill>
                  <a:srgbClr val="91B473"/>
                </a:solidFill>
              </a:rPr>
              <a:t>group_by</a:t>
            </a:r>
            <a:r>
              <a:rPr lang="en-GB" b="1" dirty="0">
                <a:solidFill>
                  <a:srgbClr val="91B473"/>
                </a:solidFill>
              </a:rPr>
              <a:t>()</a:t>
            </a:r>
            <a:r>
              <a:rPr lang="en-GB" b="1" dirty="0"/>
              <a:t> </a:t>
            </a:r>
            <a:r>
              <a:rPr lang="en-GB" dirty="0"/>
              <a:t>- group </a:t>
            </a:r>
            <a:r>
              <a:rPr lang="en-GB" b="1" dirty="0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endParaRPr lang="en-GB" b="1" dirty="0">
              <a:solidFill>
                <a:srgbClr val="78AAD6"/>
              </a:solidFill>
            </a:endParaRP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b="1" dirty="0">
                <a:solidFill>
                  <a:srgbClr val="78AAD6"/>
                </a:solidFill>
              </a:rPr>
              <a:t>mutate()</a:t>
            </a:r>
            <a:r>
              <a:rPr lang="en-GB" dirty="0"/>
              <a:t> - create new </a:t>
            </a:r>
            <a:r>
              <a:rPr lang="en-GB" b="1" dirty="0">
                <a:solidFill>
                  <a:srgbClr val="78AAD6"/>
                </a:solidFill>
              </a:rPr>
              <a:t>variables</a:t>
            </a:r>
          </a:p>
        </p:txBody>
      </p:sp>
      <p:sp>
        <p:nvSpPr>
          <p:cNvPr id="817" name="Shape 8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84</a:t>
            </a:fld>
            <a:endParaRPr/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summarise()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Shape 82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summarise()</a:t>
            </a:r>
          </a:p>
        </p:txBody>
      </p:sp>
      <p:sp>
        <p:nvSpPr>
          <p:cNvPr id="823" name="Shape 823"/>
          <p:cNvSpPr txBox="1"/>
          <p:nvPr/>
        </p:nvSpPr>
        <p:spPr>
          <a:xfrm>
            <a:off x="3029399" y="3268916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Compute table of summaries.</a:t>
            </a:r>
          </a:p>
        </p:txBody>
      </p:sp>
      <p:sp>
        <p:nvSpPr>
          <p:cNvPr id="824" name="Shape 824"/>
          <p:cNvSpPr/>
          <p:nvPr/>
        </p:nvSpPr>
        <p:spPr>
          <a:xfrm>
            <a:off x="3035749" y="4651004"/>
            <a:ext cx="1830644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5" name="Shape 825"/>
          <p:cNvSpPr txBox="1"/>
          <p:nvPr/>
        </p:nvSpPr>
        <p:spPr>
          <a:xfrm>
            <a:off x="3179305" y="5020981"/>
            <a:ext cx="181752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  <a:r>
              <a:rPr dirty="0" err="1">
                <a:solidFill>
                  <a:srgbClr val="000000"/>
                </a:solidFill>
              </a:rPr>
              <a:t>summarise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total = sum(n)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max = max(n)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826" name="Table 826"/>
          <p:cNvGraphicFramePr/>
          <p:nvPr>
            <p:extLst>
              <p:ext uri="{D42A27DB-BD31-4B8C-83A1-F6EECF244321}">
                <p14:modId xmlns:p14="http://schemas.microsoft.com/office/powerpoint/2010/main" val="1324176826"/>
              </p:ext>
            </p:extLst>
          </p:nvPr>
        </p:nvGraphicFramePr>
        <p:xfrm>
          <a:off x="13481719" y="7433911"/>
          <a:ext cx="4965307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824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1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max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348120517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99686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7" name="Shape 827"/>
          <p:cNvSpPr/>
          <p:nvPr/>
        </p:nvSpPr>
        <p:spPr>
          <a:xfrm>
            <a:off x="11981726" y="8015266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828" name="Table 828"/>
          <p:cNvGraphicFramePr/>
          <p:nvPr/>
        </p:nvGraphicFramePr>
        <p:xfrm>
          <a:off x="306749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29" name="Shape 829"/>
          <p:cNvSpPr txBox="1"/>
          <p:nvPr/>
        </p:nvSpPr>
        <p:spPr>
          <a:xfrm>
            <a:off x="5436805" y="6613777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" grpId="0" animBg="1"/>
      <p:bldP spid="825" grpId="0" animBg="1"/>
      <p:bldP spid="82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8</a:t>
            </a:r>
            <a:endParaRPr dirty="0"/>
          </a:p>
        </p:txBody>
      </p:sp>
      <p:sp>
        <p:nvSpPr>
          <p:cNvPr id="833" name="Shape 833"/>
          <p:cNvSpPr txBox="1">
            <a:spLocks noGrp="1"/>
          </p:cNvSpPr>
          <p:nvPr>
            <p:ph type="body" idx="4294967295"/>
          </p:nvPr>
        </p:nvSpPr>
        <p:spPr>
          <a:xfrm>
            <a:off x="4255017" y="2537401"/>
            <a:ext cx="15873966" cy="864119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Complete the code to extract the rows where </a:t>
            </a:r>
            <a:r>
              <a:rPr b="1" dirty="0"/>
              <a:t>name == "Khaleesi"</a:t>
            </a:r>
            <a:r>
              <a:rPr dirty="0"/>
              <a:t>. Then use </a:t>
            </a:r>
            <a:r>
              <a:rPr b="1" dirty="0" err="1"/>
              <a:t>summarise</a:t>
            </a:r>
            <a:r>
              <a:rPr b="1" dirty="0"/>
              <a:t>()</a:t>
            </a:r>
            <a:r>
              <a:rPr dirty="0"/>
              <a:t> and </a:t>
            </a:r>
            <a:r>
              <a:rPr b="1" dirty="0"/>
              <a:t>sum() </a:t>
            </a:r>
            <a:r>
              <a:rPr dirty="0"/>
              <a:t>and </a:t>
            </a:r>
            <a:r>
              <a:rPr b="1" dirty="0"/>
              <a:t>min()</a:t>
            </a:r>
            <a:r>
              <a:rPr dirty="0"/>
              <a:t> to find: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rPr dirty="0"/>
              <a:t>The total number of children named Khaleesi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rPr dirty="0"/>
              <a:t>The first  </a:t>
            </a:r>
            <a:r>
              <a:rPr b="1" dirty="0"/>
              <a:t>year </a:t>
            </a:r>
            <a:r>
              <a:rPr dirty="0"/>
              <a:t> Khaleesi appeared in the data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87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418247" y="11983437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Shape 838"/>
          <p:cNvSpPr/>
          <p:nvPr/>
        </p:nvSpPr>
        <p:spPr>
          <a:xfrm>
            <a:off x="1146390" y="1084752"/>
            <a:ext cx="22091220" cy="560347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9" name="Shape 839"/>
          <p:cNvSpPr txBox="1"/>
          <p:nvPr/>
        </p:nvSpPr>
        <p:spPr>
          <a:xfrm>
            <a:off x="1355722" y="1295267"/>
            <a:ext cx="21841984" cy="536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filter(name == "Khaleesi")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(total = sum(n), first = min(year))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total first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1964  2011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" grpId="0" animBg="1"/>
      <p:bldP spid="83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data-transformation.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053" y="4892685"/>
            <a:ext cx="9992660" cy="7721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843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Shape 844"/>
          <p:cNvSpPr txBox="1"/>
          <p:nvPr/>
        </p:nvSpPr>
        <p:spPr>
          <a:xfrm>
            <a:off x="4025135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Summary functions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7209498" y="2538411"/>
            <a:ext cx="9999770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37463">
              <a:defRPr sz="552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Take a vector as input. </a:t>
            </a:r>
          </a:p>
          <a:p>
            <a:pPr algn="l" defTabSz="537463">
              <a:defRPr sz="552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Return a single value as output.</a:t>
            </a:r>
          </a:p>
        </p:txBody>
      </p:sp>
      <p:sp>
        <p:nvSpPr>
          <p:cNvPr id="846" name="Shape 846"/>
          <p:cNvSpPr/>
          <p:nvPr/>
        </p:nvSpPr>
        <p:spPr>
          <a:xfrm>
            <a:off x="5754276" y="4251272"/>
            <a:ext cx="6438791" cy="8863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" y="0"/>
                </a:moveTo>
                <a:lnTo>
                  <a:pt x="21600" y="2542"/>
                </a:lnTo>
                <a:lnTo>
                  <a:pt x="21590" y="14662"/>
                </a:lnTo>
                <a:lnTo>
                  <a:pt x="0" y="21600"/>
                </a:lnTo>
                <a:lnTo>
                  <a:pt x="38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7" name="Shape 847"/>
          <p:cNvSpPr/>
          <p:nvPr/>
        </p:nvSpPr>
        <p:spPr>
          <a:xfrm>
            <a:off x="9820400" y="5302752"/>
            <a:ext cx="2377520" cy="4979305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48" name="data-transformation.pdf"/>
          <p:cNvPicPr>
            <a:picLocks noChangeAspect="1"/>
          </p:cNvPicPr>
          <p:nvPr/>
        </p:nvPicPr>
        <p:blipFill>
          <a:blip r:embed="rId4"/>
          <a:srcRect l="24870" t="6595" r="50447" b="30020"/>
          <a:stretch>
            <a:fillRect/>
          </a:stretch>
        </p:blipFill>
        <p:spPr>
          <a:xfrm>
            <a:off x="1348661" y="4254886"/>
            <a:ext cx="4467251" cy="8864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849" name="Picture 84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888654" y="6996201"/>
            <a:ext cx="1563045" cy="1999961"/>
          </a:xfrm>
          <a:prstGeom prst="rect">
            <a:avLst/>
          </a:prstGeom>
        </p:spPr>
      </p:pic>
      <p:sp>
        <p:nvSpPr>
          <p:cNvPr id="851" name="Shape 851"/>
          <p:cNvSpPr txBox="1"/>
          <p:nvPr/>
        </p:nvSpPr>
        <p:spPr>
          <a:xfrm rot="20517336">
            <a:off x="18331890" y="7393738"/>
            <a:ext cx="1731707" cy="79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3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on </a:t>
            </a:r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page</a:t>
            </a:r>
            <a:endParaRPr dirty="0"/>
          </a:p>
        </p:txBody>
      </p:sp>
      <p:sp>
        <p:nvSpPr>
          <p:cNvPr id="852" name="Shape 85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89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sz="quarter" idx="4294967295"/>
          </p:nvPr>
        </p:nvSpPr>
        <p:spPr>
          <a:xfrm>
            <a:off x="7411667" y="3192793"/>
            <a:ext cx="10073900" cy="4532954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lvl1pPr>
          </a:lstStyle>
          <a:p>
            <a:r>
              <a:rPr dirty="0"/>
              <a:t>But is this reproducible?</a:t>
            </a:r>
            <a:endParaRPr lang="en-US" dirty="0"/>
          </a:p>
          <a:p>
            <a:endParaRPr lang="en-GB" dirty="0"/>
          </a:p>
          <a:p>
            <a:r>
              <a:rPr lang="en-GB" dirty="0"/>
              <a:t>Why would that matter?</a:t>
            </a:r>
            <a:endParaRPr dirty="0"/>
          </a:p>
        </p:txBody>
      </p:sp>
      <p:sp>
        <p:nvSpPr>
          <p:cNvPr id="205" name="Shape 20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Shape 85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n()</a:t>
            </a:r>
          </a:p>
        </p:txBody>
      </p:sp>
      <p:sp>
        <p:nvSpPr>
          <p:cNvPr id="856" name="Shape 856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number of rows in a dataset/group</a:t>
            </a:r>
          </a:p>
        </p:txBody>
      </p:sp>
      <p:sp>
        <p:nvSpPr>
          <p:cNvPr id="857" name="Shape 857"/>
          <p:cNvSpPr/>
          <p:nvPr/>
        </p:nvSpPr>
        <p:spPr>
          <a:xfrm>
            <a:off x="2274570" y="4598509"/>
            <a:ext cx="1940865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8" name="Shape 858"/>
          <p:cNvSpPr txBox="1"/>
          <p:nvPr/>
        </p:nvSpPr>
        <p:spPr>
          <a:xfrm>
            <a:off x="2418126" y="4968486"/>
            <a:ext cx="191215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  <a:r>
              <a:rPr dirty="0" err="1">
                <a:solidFill>
                  <a:srgbClr val="000000"/>
                </a:solidFill>
              </a:rPr>
              <a:t>summarise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n = n()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859" name="Table 859"/>
          <p:cNvGraphicFramePr/>
          <p:nvPr/>
        </p:nvGraphicFramePr>
        <p:xfrm>
          <a:off x="12720539" y="7381416"/>
          <a:ext cx="2501900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1924665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60" name="Shape 860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861" name="Table 861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62" name="Shape 862"/>
          <p:cNvSpPr txBox="1"/>
          <p:nvPr/>
        </p:nvSpPr>
        <p:spPr>
          <a:xfrm>
            <a:off x="4675625" y="6561282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863" name="Shape 86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90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7" grpId="0" animBg="1"/>
      <p:bldP spid="858" grpId="0" animBg="1"/>
      <p:bldP spid="86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Shape 86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n_distinct()</a:t>
            </a:r>
          </a:p>
        </p:txBody>
      </p:sp>
      <p:sp>
        <p:nvSpPr>
          <p:cNvPr id="867" name="Shape 867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number of distinct values in a variable</a:t>
            </a:r>
          </a:p>
        </p:txBody>
      </p:sp>
      <p:sp>
        <p:nvSpPr>
          <p:cNvPr id="868" name="Shape 868"/>
          <p:cNvSpPr/>
          <p:nvPr/>
        </p:nvSpPr>
        <p:spPr>
          <a:xfrm>
            <a:off x="2274570" y="4598509"/>
            <a:ext cx="2129232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9" name="Shape 869"/>
          <p:cNvSpPr txBox="1"/>
          <p:nvPr/>
        </p:nvSpPr>
        <p:spPr>
          <a:xfrm>
            <a:off x="2418126" y="4968486"/>
            <a:ext cx="210052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 summarise(n = n(), </a:t>
            </a:r>
            <a:r>
              <a:t>nname = n_distinct(name)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870" name="Table 870"/>
          <p:cNvGraphicFramePr/>
          <p:nvPr/>
        </p:nvGraphicFramePr>
        <p:xfrm>
          <a:off x="12720539" y="7381416"/>
          <a:ext cx="5104515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0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nname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1924665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97310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71" name="Shape 871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872" name="Table 872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73" name="Shape 873"/>
          <p:cNvSpPr txBox="1"/>
          <p:nvPr/>
        </p:nvSpPr>
        <p:spPr>
          <a:xfrm>
            <a:off x="4675625" y="6561282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874" name="Shape 874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91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0" animBg="1"/>
      <p:bldP spid="87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Shape 877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96570">
              <a:defRPr sz="8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878" name="Shape 878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  <p:sp>
        <p:nvSpPr>
          <p:cNvPr id="879" name="Shape 879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92</a:t>
            </a:fld>
            <a:endParaRPr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2" name="Shape 882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filter(name == "Khaleesi" &amp; sex == "F")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year sex   name        n      prop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1  2011 F     Khaleesi    28 0.0000145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2  2012 F     Khaleesi   146 0.0000754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3  2013 F     Khaleesi   243 0.000126 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4  2014 F     Khaleesi   369 0.000189 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5  2015 F     Khaleesi   341 0.000175 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6  2016 F     Khaleesi   371 0.000192 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7  2017 F     Khaleesi   466 0.000249 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5" name="Shape 885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filter(name == "Khaleesi" &amp; sex == "F") </a:t>
            </a:r>
            <a:r>
              <a:rPr>
                <a:solidFill>
                  <a:schemeClr val="accent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total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 1964</a:t>
            </a:r>
          </a:p>
        </p:txBody>
      </p:sp>
      <p:sp>
        <p:nvSpPr>
          <p:cNvPr id="886" name="Shape 886"/>
          <p:cNvSpPr/>
          <p:nvPr/>
        </p:nvSpPr>
        <p:spPr>
          <a:xfrm rot="18900000">
            <a:off x="13640570" y="8825532"/>
            <a:ext cx="14817352" cy="3115935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Can we do this for </a:t>
            </a:r>
          </a:p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each name?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/>
          <p:nvPr/>
        </p:nvSpPr>
        <p:spPr>
          <a:xfrm>
            <a:off x="2628899" y="3587750"/>
            <a:ext cx="18716626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2438400">
              <a:defRPr sz="20000" b="1">
                <a:solidFill>
                  <a:srgbClr val="F3F3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Grouping </a:t>
            </a:r>
          </a:p>
          <a:p>
            <a:pPr defTabSz="2438400">
              <a:defRPr sz="20000" b="1">
                <a:solidFill>
                  <a:srgbClr val="F3F3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cases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Screen Shot 2017-07-19 at 10.16.4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300" y="3609491"/>
            <a:ext cx="7675964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891" name="Shape 891"/>
          <p:cNvSpPr/>
          <p:nvPr/>
        </p:nvSpPr>
        <p:spPr>
          <a:xfrm>
            <a:off x="4721259" y="5747070"/>
            <a:ext cx="2531440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58"/>
                </a:moveTo>
                <a:lnTo>
                  <a:pt x="21477" y="0"/>
                </a:lnTo>
                <a:lnTo>
                  <a:pt x="21600" y="21600"/>
                </a:lnTo>
                <a:lnTo>
                  <a:pt x="28" y="11421"/>
                </a:lnTo>
                <a:lnTo>
                  <a:pt x="0" y="375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2" name="Shape 892"/>
          <p:cNvSpPr/>
          <p:nvPr/>
        </p:nvSpPr>
        <p:spPr>
          <a:xfrm>
            <a:off x="4729899" y="6781420"/>
            <a:ext cx="3561004" cy="2121606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93" name="pdf-dplyr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94" name="Shape 89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72516">
              <a:defRPr sz="9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03-Transform-Exercises.Rmd</a:t>
            </a:r>
          </a:p>
        </p:txBody>
      </p:sp>
      <p:pic>
        <p:nvPicPr>
          <p:cNvPr id="895" name="Screen Shot 2017-07-19 at 10.16.45 AM.png"/>
          <p:cNvPicPr>
            <a:picLocks noChangeAspect="1"/>
          </p:cNvPicPr>
          <p:nvPr/>
        </p:nvPicPr>
        <p:blipFill>
          <a:blip r:embed="rId3"/>
          <a:srcRect l="8210" t="31836" r="30789" b="44502"/>
          <a:stretch>
            <a:fillRect/>
          </a:stretch>
        </p:blipFill>
        <p:spPr>
          <a:xfrm>
            <a:off x="7231054" y="5774245"/>
            <a:ext cx="12078085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896" name="Shape 896"/>
          <p:cNvSpPr/>
          <p:nvPr/>
        </p:nvSpPr>
        <p:spPr>
          <a:xfrm>
            <a:off x="19015385" y="7475450"/>
            <a:ext cx="5116824" cy="194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91" y="0"/>
                </a:moveTo>
                <a:cubicBezTo>
                  <a:pt x="2995" y="0"/>
                  <a:pt x="2593" y="948"/>
                  <a:pt x="2593" y="2119"/>
                </a:cubicBezTo>
                <a:lnTo>
                  <a:pt x="2593" y="8566"/>
                </a:lnTo>
                <a:lnTo>
                  <a:pt x="0" y="10333"/>
                </a:lnTo>
                <a:lnTo>
                  <a:pt x="2593" y="12095"/>
                </a:lnTo>
                <a:lnTo>
                  <a:pt x="2593" y="19476"/>
                </a:lnTo>
                <a:cubicBezTo>
                  <a:pt x="2593" y="20647"/>
                  <a:pt x="2995" y="21600"/>
                  <a:pt x="3491" y="21600"/>
                </a:cubicBezTo>
                <a:lnTo>
                  <a:pt x="20702" y="21600"/>
                </a:lnTo>
                <a:cubicBezTo>
                  <a:pt x="21198" y="21600"/>
                  <a:pt x="21600" y="20647"/>
                  <a:pt x="21600" y="19476"/>
                </a:cubicBezTo>
                <a:lnTo>
                  <a:pt x="21600" y="2119"/>
                </a:lnTo>
                <a:cubicBezTo>
                  <a:pt x="21600" y="948"/>
                  <a:pt x="21198" y="0"/>
                  <a:pt x="20702" y="0"/>
                </a:cubicBezTo>
                <a:lnTo>
                  <a:pt x="3491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r"/>
            <a:r>
              <a:rPr dirty="0"/>
              <a:t>Toy data set to practice with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Screen Shot 2017-07-19 at 10.16.45 AM.png"/>
          <p:cNvPicPr>
            <a:picLocks noChangeAspect="1"/>
          </p:cNvPicPr>
          <p:nvPr/>
        </p:nvPicPr>
        <p:blipFill>
          <a:blip r:embed="rId2"/>
          <a:srcRect l="8210" t="31836" r="41478" b="44502"/>
          <a:stretch>
            <a:fillRect/>
          </a:stretch>
        </p:blipFill>
        <p:spPr>
          <a:xfrm>
            <a:off x="2690223" y="4355574"/>
            <a:ext cx="9961669" cy="59066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899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Shape 900"/>
          <p:cNvSpPr txBox="1"/>
          <p:nvPr/>
        </p:nvSpPr>
        <p:spPr>
          <a:xfrm>
            <a:off x="16976219" y="3393899"/>
            <a:ext cx="2487279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pollution</a:t>
            </a:r>
          </a:p>
        </p:txBody>
      </p:sp>
      <p:graphicFrame>
        <p:nvGraphicFramePr>
          <p:cNvPr id="901" name="Table 901"/>
          <p:cNvGraphicFramePr/>
          <p:nvPr/>
        </p:nvGraphicFramePr>
        <p:xfrm>
          <a:off x="14776896" y="436917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02" name="Shape 902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97</a:t>
            </a:fld>
            <a:endParaRPr/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/>
          <p:nvPr/>
        </p:nvSpPr>
        <p:spPr>
          <a:xfrm>
            <a:off x="12708298" y="7073804"/>
            <a:ext cx="1270001" cy="678791"/>
          </a:xfrm>
          <a:prstGeom prst="rightArrow">
            <a:avLst>
              <a:gd name="adj1" fmla="val 32000"/>
              <a:gd name="adj2" fmla="val 6653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905" name="Table 905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06" name="Table 906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07" name="Shape 907"/>
          <p:cNvSpPr/>
          <p:nvPr/>
        </p:nvSpPr>
        <p:spPr>
          <a:xfrm>
            <a:off x="678359" y="11216861"/>
            <a:ext cx="23027284" cy="22185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8" name="Shape 908"/>
          <p:cNvSpPr txBox="1"/>
          <p:nvPr/>
        </p:nvSpPr>
        <p:spPr>
          <a:xfrm>
            <a:off x="885415" y="11439986"/>
            <a:ext cx="22740170" cy="206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summarise(mean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11" name="Table 911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12" name="Table 912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13" name="Shape 913"/>
          <p:cNvSpPr/>
          <p:nvPr/>
        </p:nvSpPr>
        <p:spPr>
          <a:xfrm>
            <a:off x="3838637" y="4021790"/>
            <a:ext cx="8025579" cy="6782819"/>
          </a:xfrm>
          <a:prstGeom prst="roundRect">
            <a:avLst>
              <a:gd name="adj" fmla="val 13883"/>
            </a:avLst>
          </a:prstGeom>
          <a:ln w="190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3" grpId="0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7008</Words>
  <Application>Microsoft Office PowerPoint</Application>
  <PresentationFormat>Custom</PresentationFormat>
  <Paragraphs>2509</Paragraphs>
  <Slides>142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51" baseType="lpstr">
      <vt:lpstr>Arial</vt:lpstr>
      <vt:lpstr>Gill Sans</vt:lpstr>
      <vt:lpstr>Gill Sans Light</vt:lpstr>
      <vt:lpstr>Helvetica</vt:lpstr>
      <vt:lpstr>Helvetica Neue</vt:lpstr>
      <vt:lpstr>Helvetica Neue Medium</vt:lpstr>
      <vt:lpstr>Lucida Grande</vt:lpstr>
      <vt:lpstr>Monaco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Dealing with file paths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dplyr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 Quiz</vt:lpstr>
      <vt:lpstr>Pop Quiz</vt:lpstr>
      <vt:lpstr>Note: NA is strong</vt:lpstr>
      <vt:lpstr>Pop Quiz</vt:lpstr>
      <vt:lpstr>Pop Quiz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Your Turn 7 -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most popular names?</vt:lpstr>
      <vt:lpstr>Quiz</vt:lpstr>
      <vt:lpstr>PowerPoint Presentation</vt:lpstr>
      <vt:lpstr>PowerPoint Presentation</vt:lpstr>
      <vt:lpstr>PowerPoint Presentation</vt:lpstr>
      <vt:lpstr>Your Turn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10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11</vt:lpstr>
      <vt:lpstr>PowerPoint Presentation</vt:lpstr>
      <vt:lpstr>PowerPoint Presentation</vt:lpstr>
      <vt:lpstr>PowerPoint Presentation</vt:lpstr>
      <vt:lpstr>PowerPoint Presentation</vt:lpstr>
      <vt:lpstr>Your Turn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 (Staff)</cp:lastModifiedBy>
  <cp:revision>2</cp:revision>
  <dcterms:modified xsi:type="dcterms:W3CDTF">2022-03-17T01:44:30Z</dcterms:modified>
</cp:coreProperties>
</file>